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7.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48" r:id="rId2"/>
  </p:sldMasterIdLst>
  <p:notesMasterIdLst>
    <p:notesMasterId r:id="rId24"/>
  </p:notesMasterIdLst>
  <p:sldIdLst>
    <p:sldId id="264" r:id="rId3"/>
    <p:sldId id="259" r:id="rId4"/>
    <p:sldId id="263" r:id="rId5"/>
    <p:sldId id="262" r:id="rId6"/>
    <p:sldId id="261" r:id="rId7"/>
    <p:sldId id="260" r:id="rId8"/>
    <p:sldId id="266" r:id="rId9"/>
    <p:sldId id="265" r:id="rId10"/>
    <p:sldId id="267" r:id="rId11"/>
    <p:sldId id="268" r:id="rId12"/>
    <p:sldId id="269" r:id="rId13"/>
    <p:sldId id="279" r:id="rId14"/>
    <p:sldId id="271" r:id="rId15"/>
    <p:sldId id="270" r:id="rId16"/>
    <p:sldId id="272" r:id="rId17"/>
    <p:sldId id="273" r:id="rId18"/>
    <p:sldId id="276" r:id="rId19"/>
    <p:sldId id="277" r:id="rId20"/>
    <p:sldId id="275" r:id="rId21"/>
    <p:sldId id="278" r:id="rId22"/>
    <p:sldId id="280"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52375-FCFC-CE25-1B0D-CDA6E0242F76}" name="חיה קרמר" initials="חק" userId="S::chaya100@office.eduil.org::3ebcd2ae-80ed-4717-9565-21fb35542a1d" providerId="AD"/>
  <p188:author id="{AB331AF0-70FA-901C-A8B7-1FEFB6B7A946}" name="משתמש אורח" initials="מא" userId="S::urn:spo:anon#2ec93848e80775da40ac550c0a8905d16a2e3db0d7ffdc31b3ca51f54ff734a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FF"/>
    <a:srgbClr val="BC6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E36D93-2B0D-427F-B83B-8C8F0D1E6B92}" v="625" dt="2023-10-31T19:06:04.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490D6E-7BAC-48F0-8936-84F654A10316}"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en-US"/>
        </a:p>
      </dgm:t>
    </dgm:pt>
    <dgm:pt modelId="{BD7691BB-6528-4535-96AA-D7D0DD20DCC0}">
      <dgm:prSet/>
      <dgm:spPr/>
      <dgm:t>
        <a:bodyPr/>
        <a:lstStyle/>
        <a:p>
          <a:r>
            <a:rPr lang="he-IL" b="1" u="sng"/>
            <a:t>מה נשאר עוד לעשות:</a:t>
          </a:r>
          <a:endParaRPr lang="en-US"/>
        </a:p>
      </dgm:t>
    </dgm:pt>
    <dgm:pt modelId="{F0C4C1E5-2D39-4480-B859-7E9E40C627E5}" type="parTrans" cxnId="{1BC08B20-D660-4BB8-A86C-82CCC62ACA0D}">
      <dgm:prSet/>
      <dgm:spPr/>
      <dgm:t>
        <a:bodyPr/>
        <a:lstStyle/>
        <a:p>
          <a:endParaRPr lang="en-US"/>
        </a:p>
      </dgm:t>
    </dgm:pt>
    <dgm:pt modelId="{02401FC3-877C-4DAB-9DD4-B067E6DD6CE1}" type="sibTrans" cxnId="{1BC08B20-D660-4BB8-A86C-82CCC62ACA0D}">
      <dgm:prSet/>
      <dgm:spPr/>
      <dgm:t>
        <a:bodyPr/>
        <a:lstStyle/>
        <a:p>
          <a:endParaRPr lang="en-US"/>
        </a:p>
      </dgm:t>
    </dgm:pt>
    <dgm:pt modelId="{FB43916B-AF95-48DF-9771-60D5F5F2D062}">
      <dgm:prSet/>
      <dgm:spPr/>
      <dgm:t>
        <a:bodyPr/>
        <a:lstStyle/>
        <a:p>
          <a:pPr algn="r" rtl="1">
            <a:buFont typeface="Arial" panose="020B0604020202020204" pitchFamily="34" charset="0"/>
            <a:buChar char="•"/>
          </a:pPr>
          <a:r>
            <a:rPr lang="he-IL" b="1"/>
            <a:t>דף ראשי </a:t>
          </a:r>
          <a:r>
            <a:rPr lang="he-IL"/>
            <a:t>- לעשות לו אתה הרעיון של מה ששרה </a:t>
          </a:r>
          <a:r>
            <a:rPr lang="he-IL" err="1"/>
            <a:t>עבער</a:t>
          </a:r>
          <a:r>
            <a:rPr lang="he-IL"/>
            <a:t> ומירי עושות של כאילו מסך מתרומם</a:t>
          </a:r>
          <a:endParaRPr lang="en-US"/>
        </a:p>
      </dgm:t>
    </dgm:pt>
    <dgm:pt modelId="{2D61CC0F-8F76-4DA4-AE8D-6E94669096C6}" type="parTrans" cxnId="{3A85A31A-AF49-42B1-BD33-2633D7FD0FFB}">
      <dgm:prSet/>
      <dgm:spPr/>
      <dgm:t>
        <a:bodyPr/>
        <a:lstStyle/>
        <a:p>
          <a:endParaRPr lang="en-US"/>
        </a:p>
      </dgm:t>
    </dgm:pt>
    <dgm:pt modelId="{5AB16277-40DD-4789-9DF4-E0BF9F9238B4}" type="sibTrans" cxnId="{3A85A31A-AF49-42B1-BD33-2633D7FD0FFB}">
      <dgm:prSet/>
      <dgm:spPr/>
      <dgm:t>
        <a:bodyPr/>
        <a:lstStyle/>
        <a:p>
          <a:endParaRPr lang="en-US"/>
        </a:p>
      </dgm:t>
    </dgm:pt>
    <dgm:pt modelId="{51ADC2C5-B06C-462F-B447-DFA00E3B01E0}">
      <dgm:prSet/>
      <dgm:spPr/>
      <dgm:t>
        <a:bodyPr/>
        <a:lstStyle/>
        <a:p>
          <a:pPr algn="r" rtl="1">
            <a:buFont typeface="Arial" panose="020B0604020202020204" pitchFamily="34" charset="0"/>
            <a:buChar char="•"/>
          </a:pPr>
          <a:r>
            <a:rPr lang="he-IL"/>
            <a:t>דף משחקים - דורש בו עובדה רבה:</a:t>
          </a:r>
          <a:endParaRPr lang="en-US"/>
        </a:p>
      </dgm:t>
    </dgm:pt>
    <dgm:pt modelId="{5403CD56-0DC9-4AF6-BB6C-56C674BF2FE5}" type="parTrans" cxnId="{ECF8299A-8572-46D2-A822-EF60EBF29E12}">
      <dgm:prSet/>
      <dgm:spPr/>
      <dgm:t>
        <a:bodyPr/>
        <a:lstStyle/>
        <a:p>
          <a:endParaRPr lang="en-US"/>
        </a:p>
      </dgm:t>
    </dgm:pt>
    <dgm:pt modelId="{D471B409-4D19-4BF6-ADDA-44F72E4F5E92}" type="sibTrans" cxnId="{ECF8299A-8572-46D2-A822-EF60EBF29E12}">
      <dgm:prSet/>
      <dgm:spPr/>
      <dgm:t>
        <a:bodyPr/>
        <a:lstStyle/>
        <a:p>
          <a:endParaRPr lang="en-US"/>
        </a:p>
      </dgm:t>
    </dgm:pt>
    <dgm:pt modelId="{EE67C4F4-1A26-4945-990D-8A7228674BB3}">
      <dgm:prSet/>
      <dgm:spPr/>
      <dgm:t>
        <a:bodyPr/>
        <a:lstStyle/>
        <a:p>
          <a:pPr algn="r" rtl="1">
            <a:buFont typeface="Arial" panose="020B0604020202020204" pitchFamily="34" charset="0"/>
            <a:buChar char="•"/>
          </a:pPr>
          <a:r>
            <a:rPr lang="he-IL"/>
            <a:t>סידור הריבועים של המשחק בצורה יפה</a:t>
          </a:r>
          <a:endParaRPr lang="en-US"/>
        </a:p>
      </dgm:t>
    </dgm:pt>
    <dgm:pt modelId="{B42A540B-5A95-476A-B147-023507A72CB4}" type="parTrans" cxnId="{73BCDCF6-A11B-4647-B405-8BC23A3E0830}">
      <dgm:prSet/>
      <dgm:spPr/>
      <dgm:t>
        <a:bodyPr/>
        <a:lstStyle/>
        <a:p>
          <a:endParaRPr lang="en-US"/>
        </a:p>
      </dgm:t>
    </dgm:pt>
    <dgm:pt modelId="{9236179E-E3B9-4FAF-8A0E-DD546A9943B2}" type="sibTrans" cxnId="{73BCDCF6-A11B-4647-B405-8BC23A3E0830}">
      <dgm:prSet/>
      <dgm:spPr/>
      <dgm:t>
        <a:bodyPr/>
        <a:lstStyle/>
        <a:p>
          <a:endParaRPr lang="en-US"/>
        </a:p>
      </dgm:t>
    </dgm:pt>
    <dgm:pt modelId="{2C3E23D0-B774-4C80-A8E8-5579617600CC}">
      <dgm:prSet/>
      <dgm:spPr/>
      <dgm:t>
        <a:bodyPr/>
        <a:lstStyle/>
        <a:p>
          <a:pPr algn="r" rtl="1">
            <a:buFont typeface="Arial" panose="020B0604020202020204" pitchFamily="34" charset="0"/>
            <a:buChar char="•"/>
          </a:pPr>
          <a:r>
            <a:rPr lang="he-IL"/>
            <a:t>הוספת אלמנט מגניב כזה לרקע מבחנתי בצד</a:t>
          </a:r>
          <a:endParaRPr lang="en-US"/>
        </a:p>
      </dgm:t>
    </dgm:pt>
    <dgm:pt modelId="{28F0E87B-B703-401B-86E8-617C1442D7BE}" type="parTrans" cxnId="{E83EC6F2-AADE-400F-8120-BB96A1A8B8B2}">
      <dgm:prSet/>
      <dgm:spPr/>
      <dgm:t>
        <a:bodyPr/>
        <a:lstStyle/>
        <a:p>
          <a:endParaRPr lang="en-US"/>
        </a:p>
      </dgm:t>
    </dgm:pt>
    <dgm:pt modelId="{E9AD3021-70C3-497A-BC87-1915BDEC2D4C}" type="sibTrans" cxnId="{E83EC6F2-AADE-400F-8120-BB96A1A8B8B2}">
      <dgm:prSet/>
      <dgm:spPr/>
      <dgm:t>
        <a:bodyPr/>
        <a:lstStyle/>
        <a:p>
          <a:endParaRPr lang="en-US"/>
        </a:p>
      </dgm:t>
    </dgm:pt>
    <dgm:pt modelId="{B5B4ABD8-C41C-4548-9E1F-6E809868813E}">
      <dgm:prSet/>
      <dgm:spPr/>
      <dgm:t>
        <a:bodyPr/>
        <a:lstStyle/>
        <a:p>
          <a:pPr algn="r" rtl="1">
            <a:buFont typeface="Arial" panose="020B0604020202020204" pitchFamily="34" charset="0"/>
            <a:buChar char="•"/>
          </a:pPr>
          <a:r>
            <a:rPr lang="he-IL"/>
            <a:t>שהיה כתוב מתחת לכל משחק כמה כשלנות וכמה הצלחות יש לו ובאיזה רמה הוא, ואפשרות בחירה באיזה רמה לשחק</a:t>
          </a:r>
          <a:endParaRPr lang="en-US"/>
        </a:p>
      </dgm:t>
    </dgm:pt>
    <dgm:pt modelId="{9695D727-B9C6-43D0-89D6-5B965BE6957F}" type="parTrans" cxnId="{1818847E-C786-4B55-89C2-52DE68AC896D}">
      <dgm:prSet/>
      <dgm:spPr/>
      <dgm:t>
        <a:bodyPr/>
        <a:lstStyle/>
        <a:p>
          <a:endParaRPr lang="en-US"/>
        </a:p>
      </dgm:t>
    </dgm:pt>
    <dgm:pt modelId="{4596D4FF-4DA5-4E35-AFA4-5EFBD06A8E18}" type="sibTrans" cxnId="{1818847E-C786-4B55-89C2-52DE68AC896D}">
      <dgm:prSet/>
      <dgm:spPr/>
      <dgm:t>
        <a:bodyPr/>
        <a:lstStyle/>
        <a:p>
          <a:endParaRPr lang="en-US"/>
        </a:p>
      </dgm:t>
    </dgm:pt>
    <dgm:pt modelId="{2FF7E4C6-3FF4-4930-8E5B-D64C53B144C3}">
      <dgm:prSet/>
      <dgm:spPr/>
      <dgm:t>
        <a:bodyPr/>
        <a:lstStyle/>
        <a:p>
          <a:pPr algn="r" rtl="1">
            <a:buFont typeface="Arial" panose="020B0604020202020204" pitchFamily="34" charset="0"/>
            <a:buChar char="•"/>
          </a:pPr>
          <a:r>
            <a:rPr lang="he-IL"/>
            <a:t>השתקת/ הפעלת סאונד במשחק</a:t>
          </a:r>
          <a:endParaRPr lang="en-US"/>
        </a:p>
      </dgm:t>
    </dgm:pt>
    <dgm:pt modelId="{AB536025-3655-491F-902C-7B6A5659802B}" type="parTrans" cxnId="{4FD1ED86-FB53-40E4-BB16-DA81662B8903}">
      <dgm:prSet/>
      <dgm:spPr/>
      <dgm:t>
        <a:bodyPr/>
        <a:lstStyle/>
        <a:p>
          <a:endParaRPr lang="en-US"/>
        </a:p>
      </dgm:t>
    </dgm:pt>
    <dgm:pt modelId="{AD8A22F8-6D58-496A-885A-C7310140B51A}" type="sibTrans" cxnId="{4FD1ED86-FB53-40E4-BB16-DA81662B8903}">
      <dgm:prSet/>
      <dgm:spPr/>
      <dgm:t>
        <a:bodyPr/>
        <a:lstStyle/>
        <a:p>
          <a:endParaRPr lang="en-US"/>
        </a:p>
      </dgm:t>
    </dgm:pt>
    <dgm:pt modelId="{2233E8DD-8555-4BFF-81EC-55700C2405C2}">
      <dgm:prSet/>
      <dgm:spPr/>
      <dgm:t>
        <a:bodyPr/>
        <a:lstStyle/>
        <a:p>
          <a:pPr algn="r" rtl="1">
            <a:buFont typeface="Arial" panose="020B0604020202020204" pitchFamily="34" charset="0"/>
            <a:buChar char="•"/>
          </a:pPr>
          <a:r>
            <a:rPr lang="he-IL" b="1" err="1"/>
            <a:t>רספונסיביות</a:t>
          </a:r>
          <a:endParaRPr lang="en-US"/>
        </a:p>
      </dgm:t>
    </dgm:pt>
    <dgm:pt modelId="{CC452654-E912-4BA0-A2FC-91F08FFB0B5C}" type="parTrans" cxnId="{3EF314C8-F328-4B85-A63D-05D121F3449B}">
      <dgm:prSet/>
      <dgm:spPr/>
      <dgm:t>
        <a:bodyPr/>
        <a:lstStyle/>
        <a:p>
          <a:endParaRPr lang="en-US"/>
        </a:p>
      </dgm:t>
    </dgm:pt>
    <dgm:pt modelId="{E05DF714-845F-4E12-ACD3-D05EA228FC26}" type="sibTrans" cxnId="{3EF314C8-F328-4B85-A63D-05D121F3449B}">
      <dgm:prSet/>
      <dgm:spPr/>
      <dgm:t>
        <a:bodyPr/>
        <a:lstStyle/>
        <a:p>
          <a:endParaRPr lang="en-US"/>
        </a:p>
      </dgm:t>
    </dgm:pt>
    <dgm:pt modelId="{A1B415F4-A617-45AB-A9B6-228445130FDF}">
      <dgm:prSet/>
      <dgm:spPr/>
      <dgm:t>
        <a:bodyPr/>
        <a:lstStyle/>
        <a:p>
          <a:pPr algn="r" rtl="1">
            <a:buFont typeface="Arial" panose="020B0604020202020204" pitchFamily="34" charset="0"/>
            <a:buChar char="•"/>
          </a:pPr>
          <a:r>
            <a:rPr lang="he-IL"/>
            <a:t>צריך להוסיף הודעה בכל שלב, מה הכללים של השלב</a:t>
          </a:r>
          <a:endParaRPr lang="en-US"/>
        </a:p>
      </dgm:t>
    </dgm:pt>
    <dgm:pt modelId="{F3CA471D-17B9-4BF8-B9C2-5328F216965C}" type="parTrans" cxnId="{8AD5CD4D-75D3-42C5-8C1D-EDF489FEB918}">
      <dgm:prSet/>
      <dgm:spPr/>
      <dgm:t>
        <a:bodyPr/>
        <a:lstStyle/>
        <a:p>
          <a:endParaRPr lang="en-US"/>
        </a:p>
      </dgm:t>
    </dgm:pt>
    <dgm:pt modelId="{3F0EF789-E918-4094-8D34-6BDA41DEB809}" type="sibTrans" cxnId="{8AD5CD4D-75D3-42C5-8C1D-EDF489FEB918}">
      <dgm:prSet/>
      <dgm:spPr/>
      <dgm:t>
        <a:bodyPr/>
        <a:lstStyle/>
        <a:p>
          <a:endParaRPr lang="en-US"/>
        </a:p>
      </dgm:t>
    </dgm:pt>
    <dgm:pt modelId="{C1AFE7C2-0EF5-45AC-BAD0-5441E54CD347}">
      <dgm:prSet/>
      <dgm:spPr/>
      <dgm:t>
        <a:bodyPr/>
        <a:lstStyle/>
        <a:p>
          <a:pPr algn="r" rtl="1">
            <a:buFont typeface="Arial" panose="020B0604020202020204" pitchFamily="34" charset="0"/>
            <a:buChar char="•"/>
          </a:pPr>
          <a:r>
            <a:rPr lang="he-IL"/>
            <a:t>דף המשחק – </a:t>
          </a:r>
          <a:endParaRPr lang="en-US"/>
        </a:p>
      </dgm:t>
    </dgm:pt>
    <dgm:pt modelId="{A94CDC34-E2BE-49BA-A3ED-2E4F35DE65F6}" type="parTrans" cxnId="{3BB1928A-6CF9-431F-A34B-A9F3B2825E37}">
      <dgm:prSet/>
      <dgm:spPr/>
      <dgm:t>
        <a:bodyPr/>
        <a:lstStyle/>
        <a:p>
          <a:endParaRPr lang="en-US"/>
        </a:p>
      </dgm:t>
    </dgm:pt>
    <dgm:pt modelId="{A65E7585-55BE-42EE-A944-98DCFCC42A30}" type="sibTrans" cxnId="{3BB1928A-6CF9-431F-A34B-A9F3B2825E37}">
      <dgm:prSet/>
      <dgm:spPr/>
      <dgm:t>
        <a:bodyPr/>
        <a:lstStyle/>
        <a:p>
          <a:endParaRPr lang="en-US"/>
        </a:p>
      </dgm:t>
    </dgm:pt>
    <dgm:pt modelId="{85696C20-8A49-47FE-8FD1-CF03C91A04B5}">
      <dgm:prSet/>
      <dgm:spPr/>
      <dgm:t>
        <a:bodyPr/>
        <a:lstStyle/>
        <a:p>
          <a:pPr algn="r" rtl="1">
            <a:buFont typeface="Arial" panose="020B0604020202020204" pitchFamily="34" charset="0"/>
            <a:buChar char="•"/>
          </a:pPr>
          <a:r>
            <a:rPr lang="he-IL"/>
            <a:t>הוספת רמות - צריך ממש לעבור פונקציה פונקציה ולראות מה צריך לעדכן. </a:t>
          </a:r>
          <a:endParaRPr lang="en-US"/>
        </a:p>
      </dgm:t>
    </dgm:pt>
    <dgm:pt modelId="{49170F14-AEEB-4DE6-9157-B52ECBB5E47D}" type="parTrans" cxnId="{00B66386-2CAA-4B96-AA94-9EF61D9FF28D}">
      <dgm:prSet/>
      <dgm:spPr/>
      <dgm:t>
        <a:bodyPr/>
        <a:lstStyle/>
        <a:p>
          <a:endParaRPr lang="en-US"/>
        </a:p>
      </dgm:t>
    </dgm:pt>
    <dgm:pt modelId="{09F748D6-9E8A-4B32-A996-156A09B63182}" type="sibTrans" cxnId="{00B66386-2CAA-4B96-AA94-9EF61D9FF28D}">
      <dgm:prSet/>
      <dgm:spPr/>
      <dgm:t>
        <a:bodyPr/>
        <a:lstStyle/>
        <a:p>
          <a:endParaRPr lang="en-US"/>
        </a:p>
      </dgm:t>
    </dgm:pt>
    <dgm:pt modelId="{9E032579-09CC-41CC-8260-33AEB5A1AA7D}">
      <dgm:prSet/>
      <dgm:spPr/>
      <dgm:t>
        <a:bodyPr/>
        <a:lstStyle/>
        <a:p>
          <a:pPr algn="r" rtl="1">
            <a:buFont typeface="Arial" panose="020B0604020202020204" pitchFamily="34" charset="0"/>
            <a:buChar char="•"/>
          </a:pPr>
          <a:r>
            <a:rPr lang="he-IL"/>
            <a:t>הוספה שיראו על איזה שורה ועל איזה עיגול עומדים כרגע</a:t>
          </a:r>
          <a:endParaRPr lang="en-US"/>
        </a:p>
      </dgm:t>
    </dgm:pt>
    <dgm:pt modelId="{961DC14E-3191-4C85-95A7-C5E0C70CE70F}" type="parTrans" cxnId="{17F3158E-1D8C-4172-AE7C-C3446B0B5C4C}">
      <dgm:prSet/>
      <dgm:spPr/>
      <dgm:t>
        <a:bodyPr/>
        <a:lstStyle/>
        <a:p>
          <a:endParaRPr lang="en-US"/>
        </a:p>
      </dgm:t>
    </dgm:pt>
    <dgm:pt modelId="{CB91672D-9DF1-479F-8A33-DF75380CC2F0}" type="sibTrans" cxnId="{17F3158E-1D8C-4172-AE7C-C3446B0B5C4C}">
      <dgm:prSet/>
      <dgm:spPr/>
      <dgm:t>
        <a:bodyPr/>
        <a:lstStyle/>
        <a:p>
          <a:endParaRPr lang="en-US"/>
        </a:p>
      </dgm:t>
    </dgm:pt>
    <dgm:pt modelId="{A636F583-38A3-47F0-952A-D9609C890544}">
      <dgm:prSet/>
      <dgm:spPr/>
      <dgm:t>
        <a:bodyPr/>
        <a:lstStyle/>
        <a:p>
          <a:pPr algn="r" rtl="1">
            <a:buFont typeface="Arial" panose="020B0604020202020204" pitchFamily="34" charset="0"/>
            <a:buChar char="•"/>
          </a:pPr>
          <a:r>
            <a:rPr lang="he-IL"/>
            <a:t>בהמשך – </a:t>
          </a:r>
          <a:r>
            <a:rPr lang="he-IL" b="1"/>
            <a:t>הוספת סאונד </a:t>
          </a:r>
          <a:r>
            <a:rPr lang="he-IL"/>
            <a:t>(סאונד לרקע, סאונד בעת לחיצה, כשבוחרים עיגול, כשבוחרים צבע, ובשליחת שורה, בניצחון, בכישלון)</a:t>
          </a:r>
          <a:endParaRPr lang="en-US"/>
        </a:p>
      </dgm:t>
    </dgm:pt>
    <dgm:pt modelId="{50AAE917-BE19-4AA1-BD59-1C27820E3AF8}" type="parTrans" cxnId="{DA5814D3-C201-47BA-8EA1-62FD3BB61E95}">
      <dgm:prSet/>
      <dgm:spPr/>
      <dgm:t>
        <a:bodyPr/>
        <a:lstStyle/>
        <a:p>
          <a:endParaRPr lang="en-US"/>
        </a:p>
      </dgm:t>
    </dgm:pt>
    <dgm:pt modelId="{88D61E2E-1D72-41A3-B0E6-747080B33BBC}" type="sibTrans" cxnId="{DA5814D3-C201-47BA-8EA1-62FD3BB61E95}">
      <dgm:prSet/>
      <dgm:spPr/>
      <dgm:t>
        <a:bodyPr/>
        <a:lstStyle/>
        <a:p>
          <a:endParaRPr lang="en-US"/>
        </a:p>
      </dgm:t>
    </dgm:pt>
    <dgm:pt modelId="{790C77BE-F4CA-4D4A-867B-1991730A5EF3}">
      <dgm:prSet/>
      <dgm:spPr/>
      <dgm:t>
        <a:bodyPr/>
        <a:lstStyle/>
        <a:p>
          <a:pPr algn="r" rtl="1">
            <a:buFont typeface="Arial" panose="020B0604020202020204" pitchFamily="34" charset="0"/>
            <a:buChar char="•"/>
          </a:pPr>
          <a:r>
            <a:rPr lang="he-IL"/>
            <a:t>א</a:t>
          </a:r>
          <a:r>
            <a:rPr lang="he-IL" b="1"/>
            <a:t>פקט כישלון </a:t>
          </a:r>
          <a:r>
            <a:rPr lang="he-IL"/>
            <a:t>יותר נורמלי</a:t>
          </a:r>
          <a:endParaRPr lang="en-US"/>
        </a:p>
      </dgm:t>
    </dgm:pt>
    <dgm:pt modelId="{8E70FF3C-76D2-43CA-BC76-1DBA9A38724B}" type="parTrans" cxnId="{A1A9779A-E0C2-45FA-ACCD-FE8095A7CA69}">
      <dgm:prSet/>
      <dgm:spPr/>
      <dgm:t>
        <a:bodyPr/>
        <a:lstStyle/>
        <a:p>
          <a:endParaRPr lang="en-US"/>
        </a:p>
      </dgm:t>
    </dgm:pt>
    <dgm:pt modelId="{11864351-7D74-4D22-951F-4BC6E35816E0}" type="sibTrans" cxnId="{A1A9779A-E0C2-45FA-ACCD-FE8095A7CA69}">
      <dgm:prSet/>
      <dgm:spPr/>
      <dgm:t>
        <a:bodyPr/>
        <a:lstStyle/>
        <a:p>
          <a:endParaRPr lang="en-US"/>
        </a:p>
      </dgm:t>
    </dgm:pt>
    <dgm:pt modelId="{204BC025-A11A-4F91-8431-923AFFF4E688}">
      <dgm:prSet/>
      <dgm:spPr/>
      <dgm:t>
        <a:bodyPr/>
        <a:lstStyle/>
        <a:p>
          <a:pPr algn="r" rtl="1">
            <a:buFont typeface="Arial" panose="020B0604020202020204" pitchFamily="34" charset="0"/>
            <a:buChar char="•"/>
          </a:pPr>
          <a:r>
            <a:rPr lang="he-IL"/>
            <a:t>לסדר יפה את </a:t>
          </a:r>
          <a:r>
            <a:rPr lang="he-IL" b="1"/>
            <a:t>התפריט צד</a:t>
          </a:r>
          <a:endParaRPr lang="en-US"/>
        </a:p>
      </dgm:t>
    </dgm:pt>
    <dgm:pt modelId="{40DBFE60-7BEC-4D73-813E-A71D08E9752E}" type="parTrans" cxnId="{BF86E6B2-66CE-4DD2-A9F7-0B412B5B6A53}">
      <dgm:prSet/>
      <dgm:spPr/>
      <dgm:t>
        <a:bodyPr/>
        <a:lstStyle/>
        <a:p>
          <a:endParaRPr lang="en-US"/>
        </a:p>
      </dgm:t>
    </dgm:pt>
    <dgm:pt modelId="{156C5827-D2FB-4705-AD95-651500F5DED7}" type="sibTrans" cxnId="{BF86E6B2-66CE-4DD2-A9F7-0B412B5B6A53}">
      <dgm:prSet/>
      <dgm:spPr/>
      <dgm:t>
        <a:bodyPr/>
        <a:lstStyle/>
        <a:p>
          <a:endParaRPr lang="en-US"/>
        </a:p>
      </dgm:t>
    </dgm:pt>
    <dgm:pt modelId="{5D3D6E6F-F9FB-4EBD-B179-F6F1786F5F73}">
      <dgm:prSet/>
      <dgm:spPr/>
      <dgm:t>
        <a:bodyPr/>
        <a:lstStyle/>
        <a:p>
          <a:pPr algn="r" rtl="1">
            <a:buFont typeface="Arial" panose="020B0604020202020204" pitchFamily="34" charset="0"/>
            <a:buChar char="•"/>
          </a:pPr>
          <a:r>
            <a:rPr lang="he-IL" b="1"/>
            <a:t>כשהמשתמש מנצח 10 משחקים הוא עולה רמה</a:t>
          </a:r>
          <a:endParaRPr lang="en-US"/>
        </a:p>
      </dgm:t>
    </dgm:pt>
    <dgm:pt modelId="{D7A6889C-E1A6-4020-A66B-D988F15BF02C}" type="parTrans" cxnId="{CDBB54AE-38A5-441A-8731-F97D0DF845A3}">
      <dgm:prSet/>
      <dgm:spPr/>
      <dgm:t>
        <a:bodyPr/>
        <a:lstStyle/>
        <a:p>
          <a:endParaRPr lang="en-US"/>
        </a:p>
      </dgm:t>
    </dgm:pt>
    <dgm:pt modelId="{67186812-1D1C-4099-A360-CC97A8BD4351}" type="sibTrans" cxnId="{CDBB54AE-38A5-441A-8731-F97D0DF845A3}">
      <dgm:prSet/>
      <dgm:spPr/>
      <dgm:t>
        <a:bodyPr/>
        <a:lstStyle/>
        <a:p>
          <a:endParaRPr lang="en-US"/>
        </a:p>
      </dgm:t>
    </dgm:pt>
    <dgm:pt modelId="{6254812F-D5AD-4A4F-B8BF-EA54EABEA252}">
      <dgm:prSet/>
      <dgm:spPr/>
      <dgm:t>
        <a:bodyPr/>
        <a:lstStyle/>
        <a:p>
          <a:pPr algn="r" rtl="1">
            <a:buFont typeface="Arial" panose="020B0604020202020204" pitchFamily="34" charset="0"/>
            <a:buChar char="•"/>
          </a:pPr>
          <a:r>
            <a:rPr lang="he-IL"/>
            <a:t>כפתורים לחזרה לדף הראשי או משחק חדש, השתקת/הפעלת שמע</a:t>
          </a:r>
          <a:endParaRPr lang="en-US"/>
        </a:p>
      </dgm:t>
    </dgm:pt>
    <dgm:pt modelId="{B69C8848-5DAE-412F-B1B8-4998300821B5}" type="parTrans" cxnId="{CBC7EFFA-67CC-494C-B9D9-14D9E9501011}">
      <dgm:prSet/>
      <dgm:spPr/>
      <dgm:t>
        <a:bodyPr/>
        <a:lstStyle/>
        <a:p>
          <a:endParaRPr lang="en-US"/>
        </a:p>
      </dgm:t>
    </dgm:pt>
    <dgm:pt modelId="{47D1E19F-2485-4A12-8960-1E5B979164B5}" type="sibTrans" cxnId="{CBC7EFFA-67CC-494C-B9D9-14D9E9501011}">
      <dgm:prSet/>
      <dgm:spPr/>
      <dgm:t>
        <a:bodyPr/>
        <a:lstStyle/>
        <a:p>
          <a:endParaRPr lang="en-US"/>
        </a:p>
      </dgm:t>
    </dgm:pt>
    <dgm:pt modelId="{295F7875-DC5A-4708-A31D-6C007F819FD6}">
      <dgm:prSet/>
      <dgm:spPr/>
      <dgm:t>
        <a:bodyPr/>
        <a:lstStyle/>
        <a:p>
          <a:pPr algn="r" rtl="1">
            <a:buFont typeface="Arial" panose="020B0604020202020204" pitchFamily="34" charset="0"/>
            <a:buChar char="•"/>
          </a:pPr>
          <a:r>
            <a:rPr lang="he-IL"/>
            <a:t>הרשמה - צריך להוסיף פונקציה שמאמתת שהאימייל הוא באמת אימייל, אני רואה שאפשר להכניס כל דבר</a:t>
          </a:r>
          <a:endParaRPr lang="en-US"/>
        </a:p>
      </dgm:t>
    </dgm:pt>
    <dgm:pt modelId="{0DC9B972-57FC-4249-83E7-DDD8F05E9634}" type="parTrans" cxnId="{04ADE8A9-3181-42D4-BF17-306D5056450A}">
      <dgm:prSet/>
      <dgm:spPr/>
      <dgm:t>
        <a:bodyPr/>
        <a:lstStyle/>
        <a:p>
          <a:endParaRPr lang="en-US"/>
        </a:p>
      </dgm:t>
    </dgm:pt>
    <dgm:pt modelId="{F25011CF-26E5-4C16-BCEB-ADF2BE006C0E}" type="sibTrans" cxnId="{04ADE8A9-3181-42D4-BF17-306D5056450A}">
      <dgm:prSet/>
      <dgm:spPr/>
      <dgm:t>
        <a:bodyPr/>
        <a:lstStyle/>
        <a:p>
          <a:endParaRPr lang="en-US"/>
        </a:p>
      </dgm:t>
    </dgm:pt>
    <dgm:pt modelId="{14FA7EF2-8F5D-4016-A297-DBC8AE1BA0AE}">
      <dgm:prSet/>
      <dgm:spPr/>
      <dgm:t>
        <a:bodyPr/>
        <a:lstStyle/>
        <a:p>
          <a:pPr algn="r" rtl="1">
            <a:buFont typeface="Arial" panose="020B0604020202020204" pitchFamily="34" charset="0"/>
            <a:buChar char="•"/>
          </a:pPr>
          <a:r>
            <a:rPr lang="he-IL" b="1"/>
            <a:t>צריך להכין את הדף שהמורה אמרה – שכתוב פירוט של הדפים ומה יש בכל אחד!</a:t>
          </a:r>
          <a:endParaRPr lang="en-US"/>
        </a:p>
      </dgm:t>
    </dgm:pt>
    <dgm:pt modelId="{3EE1D9ED-758C-4569-9C00-42ECDF611023}" type="parTrans" cxnId="{3DB94ADE-D635-468A-AF62-F4365477F285}">
      <dgm:prSet/>
      <dgm:spPr/>
      <dgm:t>
        <a:bodyPr/>
        <a:lstStyle/>
        <a:p>
          <a:endParaRPr lang="en-US"/>
        </a:p>
      </dgm:t>
    </dgm:pt>
    <dgm:pt modelId="{67EB0B29-3616-4BFB-85D0-18CFB3571675}" type="sibTrans" cxnId="{3DB94ADE-D635-468A-AF62-F4365477F285}">
      <dgm:prSet/>
      <dgm:spPr/>
      <dgm:t>
        <a:bodyPr/>
        <a:lstStyle/>
        <a:p>
          <a:endParaRPr lang="en-US"/>
        </a:p>
      </dgm:t>
    </dgm:pt>
    <dgm:pt modelId="{434557C3-54F8-4FE5-A802-12C6A7186E74}" type="pres">
      <dgm:prSet presAssocID="{A8490D6E-7BAC-48F0-8936-84F654A10316}" presName="linearFlow" presStyleCnt="0">
        <dgm:presLayoutVars>
          <dgm:dir/>
          <dgm:animLvl val="lvl"/>
          <dgm:resizeHandles val="exact"/>
        </dgm:presLayoutVars>
      </dgm:prSet>
      <dgm:spPr/>
    </dgm:pt>
    <dgm:pt modelId="{1ED527B0-B132-43D4-A1E4-094F356FB6B4}" type="pres">
      <dgm:prSet presAssocID="{BD7691BB-6528-4535-96AA-D7D0DD20DCC0}" presName="composite" presStyleCnt="0"/>
      <dgm:spPr/>
    </dgm:pt>
    <dgm:pt modelId="{4459C69F-3B30-48F5-9A3B-A5EE1C48E53F}" type="pres">
      <dgm:prSet presAssocID="{BD7691BB-6528-4535-96AA-D7D0DD20DCC0}" presName="parentText" presStyleLbl="alignNode1" presStyleIdx="0" presStyleCnt="1" custLinFactNeighborX="-5734" custLinFactNeighborY="1963">
        <dgm:presLayoutVars>
          <dgm:chMax val="1"/>
          <dgm:bulletEnabled val="1"/>
        </dgm:presLayoutVars>
      </dgm:prSet>
      <dgm:spPr/>
    </dgm:pt>
    <dgm:pt modelId="{9763B20A-6022-4867-B8D9-A9A5FA7758A1}" type="pres">
      <dgm:prSet presAssocID="{BD7691BB-6528-4535-96AA-D7D0DD20DCC0}" presName="descendantText" presStyleLbl="alignAcc1" presStyleIdx="0" presStyleCnt="1" custLinFactNeighborX="3038" custLinFactNeighborY="14552">
        <dgm:presLayoutVars>
          <dgm:bulletEnabled val="1"/>
        </dgm:presLayoutVars>
      </dgm:prSet>
      <dgm:spPr/>
    </dgm:pt>
  </dgm:ptLst>
  <dgm:cxnLst>
    <dgm:cxn modelId="{50B4B901-E1A2-403E-A4BF-6B5B26D1CDE9}" type="presOf" srcId="{EE67C4F4-1A26-4945-990D-8A7228674BB3}" destId="{9763B20A-6022-4867-B8D9-A9A5FA7758A1}" srcOrd="0" destOrd="2" presId="urn:microsoft.com/office/officeart/2005/8/layout/chevron2"/>
    <dgm:cxn modelId="{36668803-8CA8-4AEE-8FE2-DFCAB41C5D8B}" type="presOf" srcId="{2FF7E4C6-3FF4-4930-8E5B-D64C53B144C3}" destId="{9763B20A-6022-4867-B8D9-A9A5FA7758A1}" srcOrd="0" destOrd="5" presId="urn:microsoft.com/office/officeart/2005/8/layout/chevron2"/>
    <dgm:cxn modelId="{E4CC360F-1C1A-44B6-A5C0-AEC457CFFA96}" type="presOf" srcId="{A1B415F4-A617-45AB-A9B6-228445130FDF}" destId="{9763B20A-6022-4867-B8D9-A9A5FA7758A1}" srcOrd="0" destOrd="7" presId="urn:microsoft.com/office/officeart/2005/8/layout/chevron2"/>
    <dgm:cxn modelId="{D8EA0310-2997-4152-81AD-932469EF14EC}" type="presOf" srcId="{14FA7EF2-8F5D-4016-A297-DBC8AE1BA0AE}" destId="{9763B20A-6022-4867-B8D9-A9A5FA7758A1}" srcOrd="0" destOrd="17" presId="urn:microsoft.com/office/officeart/2005/8/layout/chevron2"/>
    <dgm:cxn modelId="{D330F310-D824-492D-9D41-3E4FABFCCCB3}" type="presOf" srcId="{A8490D6E-7BAC-48F0-8936-84F654A10316}" destId="{434557C3-54F8-4FE5-A802-12C6A7186E74}" srcOrd="0" destOrd="0" presId="urn:microsoft.com/office/officeart/2005/8/layout/chevron2"/>
    <dgm:cxn modelId="{BE7A7C16-8E27-4297-B4B4-96A66C5B5EF6}" type="presOf" srcId="{C1AFE7C2-0EF5-45AC-BAD0-5441E54CD347}" destId="{9763B20A-6022-4867-B8D9-A9A5FA7758A1}" srcOrd="0" destOrd="8" presId="urn:microsoft.com/office/officeart/2005/8/layout/chevron2"/>
    <dgm:cxn modelId="{3A85A31A-AF49-42B1-BD33-2633D7FD0FFB}" srcId="{BD7691BB-6528-4535-96AA-D7D0DD20DCC0}" destId="{FB43916B-AF95-48DF-9771-60D5F5F2D062}" srcOrd="0" destOrd="0" parTransId="{2D61CC0F-8F76-4DA4-AE8D-6E94669096C6}" sibTransId="{5AB16277-40DD-4789-9DF4-E0BF9F9238B4}"/>
    <dgm:cxn modelId="{1BC08B20-D660-4BB8-A86C-82CCC62ACA0D}" srcId="{A8490D6E-7BAC-48F0-8936-84F654A10316}" destId="{BD7691BB-6528-4535-96AA-D7D0DD20DCC0}" srcOrd="0" destOrd="0" parTransId="{F0C4C1E5-2D39-4480-B859-7E9E40C627E5}" sibTransId="{02401FC3-877C-4DAB-9DD4-B067E6DD6CE1}"/>
    <dgm:cxn modelId="{8E221121-7AA6-4254-A189-072158747813}" type="presOf" srcId="{2C3E23D0-B774-4C80-A8E8-5579617600CC}" destId="{9763B20A-6022-4867-B8D9-A9A5FA7758A1}" srcOrd="0" destOrd="3" presId="urn:microsoft.com/office/officeart/2005/8/layout/chevron2"/>
    <dgm:cxn modelId="{8BC4A324-D122-453B-8E1A-8B689139BDC4}" type="presOf" srcId="{790C77BE-F4CA-4D4A-867B-1991730A5EF3}" destId="{9763B20A-6022-4867-B8D9-A9A5FA7758A1}" srcOrd="0" destOrd="12" presId="urn:microsoft.com/office/officeart/2005/8/layout/chevron2"/>
    <dgm:cxn modelId="{93FAA82A-E38E-41E9-B68C-E5FCB31236B2}" type="presOf" srcId="{9E032579-09CC-41CC-8260-33AEB5A1AA7D}" destId="{9763B20A-6022-4867-B8D9-A9A5FA7758A1}" srcOrd="0" destOrd="10" presId="urn:microsoft.com/office/officeart/2005/8/layout/chevron2"/>
    <dgm:cxn modelId="{D245F84A-059F-4D1A-A7FE-E48D49C60A48}" type="presOf" srcId="{51ADC2C5-B06C-462F-B447-DFA00E3B01E0}" destId="{9763B20A-6022-4867-B8D9-A9A5FA7758A1}" srcOrd="0" destOrd="1" presId="urn:microsoft.com/office/officeart/2005/8/layout/chevron2"/>
    <dgm:cxn modelId="{8AD5CD4D-75D3-42C5-8C1D-EDF489FEB918}" srcId="{BD7691BB-6528-4535-96AA-D7D0DD20DCC0}" destId="{A1B415F4-A617-45AB-A9B6-228445130FDF}" srcOrd="3" destOrd="0" parTransId="{F3CA471D-17B9-4BF8-B9C2-5328F216965C}" sibTransId="{3F0EF789-E918-4094-8D34-6BDA41DEB809}"/>
    <dgm:cxn modelId="{1818847E-C786-4B55-89C2-52DE68AC896D}" srcId="{51ADC2C5-B06C-462F-B447-DFA00E3B01E0}" destId="{B5B4ABD8-C41C-4548-9E1F-6E809868813E}" srcOrd="2" destOrd="0" parTransId="{9695D727-B9C6-43D0-89D6-5B965BE6957F}" sibTransId="{4596D4FF-4DA5-4E35-AFA4-5EFBD06A8E18}"/>
    <dgm:cxn modelId="{00B66386-2CAA-4B96-AA94-9EF61D9FF28D}" srcId="{C1AFE7C2-0EF5-45AC-BAD0-5441E54CD347}" destId="{85696C20-8A49-47FE-8FD1-CF03C91A04B5}" srcOrd="0" destOrd="0" parTransId="{49170F14-AEEB-4DE6-9157-B52ECBB5E47D}" sibTransId="{09F748D6-9E8A-4B32-A996-156A09B63182}"/>
    <dgm:cxn modelId="{4FD1ED86-FB53-40E4-BB16-DA81662B8903}" srcId="{51ADC2C5-B06C-462F-B447-DFA00E3B01E0}" destId="{2FF7E4C6-3FF4-4930-8E5B-D64C53B144C3}" srcOrd="3" destOrd="0" parTransId="{AB536025-3655-491F-902C-7B6A5659802B}" sibTransId="{AD8A22F8-6D58-496A-885A-C7310140B51A}"/>
    <dgm:cxn modelId="{3BB1928A-6CF9-431F-A34B-A9F3B2825E37}" srcId="{BD7691BB-6528-4535-96AA-D7D0DD20DCC0}" destId="{C1AFE7C2-0EF5-45AC-BAD0-5441E54CD347}" srcOrd="4" destOrd="0" parTransId="{A94CDC34-E2BE-49BA-A3ED-2E4F35DE65F6}" sibTransId="{A65E7585-55BE-42EE-A944-98DCFCC42A30}"/>
    <dgm:cxn modelId="{17F3158E-1D8C-4172-AE7C-C3446B0B5C4C}" srcId="{C1AFE7C2-0EF5-45AC-BAD0-5441E54CD347}" destId="{9E032579-09CC-41CC-8260-33AEB5A1AA7D}" srcOrd="1" destOrd="0" parTransId="{961DC14E-3191-4C85-95A7-C5E0C70CE70F}" sibTransId="{CB91672D-9DF1-479F-8A33-DF75380CC2F0}"/>
    <dgm:cxn modelId="{ECF8299A-8572-46D2-A822-EF60EBF29E12}" srcId="{BD7691BB-6528-4535-96AA-D7D0DD20DCC0}" destId="{51ADC2C5-B06C-462F-B447-DFA00E3B01E0}" srcOrd="1" destOrd="0" parTransId="{5403CD56-0DC9-4AF6-BB6C-56C674BF2FE5}" sibTransId="{D471B409-4D19-4BF6-ADDA-44F72E4F5E92}"/>
    <dgm:cxn modelId="{A1A9779A-E0C2-45FA-ACCD-FE8095A7CA69}" srcId="{C1AFE7C2-0EF5-45AC-BAD0-5441E54CD347}" destId="{790C77BE-F4CA-4D4A-867B-1991730A5EF3}" srcOrd="3" destOrd="0" parTransId="{8E70FF3C-76D2-43CA-BC76-1DBA9A38724B}" sibTransId="{11864351-7D74-4D22-951F-4BC6E35816E0}"/>
    <dgm:cxn modelId="{04ADE8A9-3181-42D4-BF17-306D5056450A}" srcId="{BD7691BB-6528-4535-96AA-D7D0DD20DCC0}" destId="{295F7875-DC5A-4708-A31D-6C007F819FD6}" srcOrd="5" destOrd="0" parTransId="{0DC9B972-57FC-4249-83E7-DDD8F05E9634}" sibTransId="{F25011CF-26E5-4C16-BCEB-ADF2BE006C0E}"/>
    <dgm:cxn modelId="{CDBB54AE-38A5-441A-8731-F97D0DF845A3}" srcId="{C1AFE7C2-0EF5-45AC-BAD0-5441E54CD347}" destId="{5D3D6E6F-F9FB-4EBD-B179-F6F1786F5F73}" srcOrd="5" destOrd="0" parTransId="{D7A6889C-E1A6-4020-A66B-D988F15BF02C}" sibTransId="{67186812-1D1C-4099-A360-CC97A8BD4351}"/>
    <dgm:cxn modelId="{BF86E6B2-66CE-4DD2-A9F7-0B412B5B6A53}" srcId="{C1AFE7C2-0EF5-45AC-BAD0-5441E54CD347}" destId="{204BC025-A11A-4F91-8431-923AFFF4E688}" srcOrd="4" destOrd="0" parTransId="{40DBFE60-7BEC-4D73-813E-A71D08E9752E}" sibTransId="{156C5827-D2FB-4705-AD95-651500F5DED7}"/>
    <dgm:cxn modelId="{5FB6A7BF-0BA1-4968-A0B8-BC21405B2519}" type="presOf" srcId="{A636F583-38A3-47F0-952A-D9609C890544}" destId="{9763B20A-6022-4867-B8D9-A9A5FA7758A1}" srcOrd="0" destOrd="11" presId="urn:microsoft.com/office/officeart/2005/8/layout/chevron2"/>
    <dgm:cxn modelId="{3EF314C8-F328-4B85-A63D-05D121F3449B}" srcId="{BD7691BB-6528-4535-96AA-D7D0DD20DCC0}" destId="{2233E8DD-8555-4BFF-81EC-55700C2405C2}" srcOrd="2" destOrd="0" parTransId="{CC452654-E912-4BA0-A2FC-91F08FFB0B5C}" sibTransId="{E05DF714-845F-4E12-ACD3-D05EA228FC26}"/>
    <dgm:cxn modelId="{DA5814D3-C201-47BA-8EA1-62FD3BB61E95}" srcId="{C1AFE7C2-0EF5-45AC-BAD0-5441E54CD347}" destId="{A636F583-38A3-47F0-952A-D9609C890544}" srcOrd="2" destOrd="0" parTransId="{50AAE917-BE19-4AA1-BD59-1C27820E3AF8}" sibTransId="{88D61E2E-1D72-41A3-B0E6-747080B33BBC}"/>
    <dgm:cxn modelId="{5F06ECD4-A396-4A1D-AA5E-199312F48E8E}" type="presOf" srcId="{204BC025-A11A-4F91-8431-923AFFF4E688}" destId="{9763B20A-6022-4867-B8D9-A9A5FA7758A1}" srcOrd="0" destOrd="13" presId="urn:microsoft.com/office/officeart/2005/8/layout/chevron2"/>
    <dgm:cxn modelId="{C019ACD9-5D0C-49F3-A364-475BB3196ADE}" type="presOf" srcId="{6254812F-D5AD-4A4F-B8BF-EA54EABEA252}" destId="{9763B20A-6022-4867-B8D9-A9A5FA7758A1}" srcOrd="0" destOrd="15" presId="urn:microsoft.com/office/officeart/2005/8/layout/chevron2"/>
    <dgm:cxn modelId="{090563DE-B12B-4CE4-9C02-E3D4565BDE05}" type="presOf" srcId="{295F7875-DC5A-4708-A31D-6C007F819FD6}" destId="{9763B20A-6022-4867-B8D9-A9A5FA7758A1}" srcOrd="0" destOrd="16" presId="urn:microsoft.com/office/officeart/2005/8/layout/chevron2"/>
    <dgm:cxn modelId="{3DB94ADE-D635-468A-AF62-F4365477F285}" srcId="{BD7691BB-6528-4535-96AA-D7D0DD20DCC0}" destId="{14FA7EF2-8F5D-4016-A297-DBC8AE1BA0AE}" srcOrd="6" destOrd="0" parTransId="{3EE1D9ED-758C-4569-9C00-42ECDF611023}" sibTransId="{67EB0B29-3616-4BFB-85D0-18CFB3571675}"/>
    <dgm:cxn modelId="{875298E3-7D23-42FB-A083-38F103A109B0}" type="presOf" srcId="{2233E8DD-8555-4BFF-81EC-55700C2405C2}" destId="{9763B20A-6022-4867-B8D9-A9A5FA7758A1}" srcOrd="0" destOrd="6" presId="urn:microsoft.com/office/officeart/2005/8/layout/chevron2"/>
    <dgm:cxn modelId="{4DE168E9-F944-4C7B-9695-3E9DB64E8D07}" type="presOf" srcId="{5D3D6E6F-F9FB-4EBD-B179-F6F1786F5F73}" destId="{9763B20A-6022-4867-B8D9-A9A5FA7758A1}" srcOrd="0" destOrd="14" presId="urn:microsoft.com/office/officeart/2005/8/layout/chevron2"/>
    <dgm:cxn modelId="{DD0EA2EE-F0BA-4117-B4F9-F7F0E1CFE825}" type="presOf" srcId="{85696C20-8A49-47FE-8FD1-CF03C91A04B5}" destId="{9763B20A-6022-4867-B8D9-A9A5FA7758A1}" srcOrd="0" destOrd="9" presId="urn:microsoft.com/office/officeart/2005/8/layout/chevron2"/>
    <dgm:cxn modelId="{E83EC6F2-AADE-400F-8120-BB96A1A8B8B2}" srcId="{51ADC2C5-B06C-462F-B447-DFA00E3B01E0}" destId="{2C3E23D0-B774-4C80-A8E8-5579617600CC}" srcOrd="1" destOrd="0" parTransId="{28F0E87B-B703-401B-86E8-617C1442D7BE}" sibTransId="{E9AD3021-70C3-497A-BC87-1915BDEC2D4C}"/>
    <dgm:cxn modelId="{8E3607F5-2521-4E04-A0DF-C92AB8724A2F}" type="presOf" srcId="{B5B4ABD8-C41C-4548-9E1F-6E809868813E}" destId="{9763B20A-6022-4867-B8D9-A9A5FA7758A1}" srcOrd="0" destOrd="4" presId="urn:microsoft.com/office/officeart/2005/8/layout/chevron2"/>
    <dgm:cxn modelId="{73BCDCF6-A11B-4647-B405-8BC23A3E0830}" srcId="{51ADC2C5-B06C-462F-B447-DFA00E3B01E0}" destId="{EE67C4F4-1A26-4945-990D-8A7228674BB3}" srcOrd="0" destOrd="0" parTransId="{B42A540B-5A95-476A-B147-023507A72CB4}" sibTransId="{9236179E-E3B9-4FAF-8A0E-DD546A9943B2}"/>
    <dgm:cxn modelId="{2203BDFA-6C28-4FF1-846A-98673992D8F4}" type="presOf" srcId="{BD7691BB-6528-4535-96AA-D7D0DD20DCC0}" destId="{4459C69F-3B30-48F5-9A3B-A5EE1C48E53F}" srcOrd="0" destOrd="0" presId="urn:microsoft.com/office/officeart/2005/8/layout/chevron2"/>
    <dgm:cxn modelId="{CBC7EFFA-67CC-494C-B9D9-14D9E9501011}" srcId="{C1AFE7C2-0EF5-45AC-BAD0-5441E54CD347}" destId="{6254812F-D5AD-4A4F-B8BF-EA54EABEA252}" srcOrd="6" destOrd="0" parTransId="{B69C8848-5DAE-412F-B1B8-4998300821B5}" sibTransId="{47D1E19F-2485-4A12-8960-1E5B979164B5}"/>
    <dgm:cxn modelId="{17A0F4FF-6872-4ED9-97E9-1339A8BDFF19}" type="presOf" srcId="{FB43916B-AF95-48DF-9771-60D5F5F2D062}" destId="{9763B20A-6022-4867-B8D9-A9A5FA7758A1}" srcOrd="0" destOrd="0" presId="urn:microsoft.com/office/officeart/2005/8/layout/chevron2"/>
    <dgm:cxn modelId="{184AF12C-AEEF-4BFA-B5BD-2735D921A6AD}" type="presParOf" srcId="{434557C3-54F8-4FE5-A802-12C6A7186E74}" destId="{1ED527B0-B132-43D4-A1E4-094F356FB6B4}" srcOrd="0" destOrd="0" presId="urn:microsoft.com/office/officeart/2005/8/layout/chevron2"/>
    <dgm:cxn modelId="{7607B505-C907-4A2E-98CC-870F767C8E26}" type="presParOf" srcId="{1ED527B0-B132-43D4-A1E4-094F356FB6B4}" destId="{4459C69F-3B30-48F5-9A3B-A5EE1C48E53F}" srcOrd="0" destOrd="0" presId="urn:microsoft.com/office/officeart/2005/8/layout/chevron2"/>
    <dgm:cxn modelId="{60B593ED-D7CC-488A-B6D2-EA6E9B0CCB65}" type="presParOf" srcId="{1ED527B0-B132-43D4-A1E4-094F356FB6B4}" destId="{9763B20A-6022-4867-B8D9-A9A5FA7758A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C69F-3B30-48F5-9A3B-A5EE1C48E53F}">
      <dsp:nvSpPr>
        <dsp:cNvPr id="0" name=""/>
        <dsp:cNvSpPr/>
      </dsp:nvSpPr>
      <dsp:spPr>
        <a:xfrm rot="5400000">
          <a:off x="-826379" y="826379"/>
          <a:ext cx="5509200" cy="38564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he-IL" sz="5800" b="1" u="sng" kern="1200"/>
            <a:t>מה נשאר עוד לעשות:</a:t>
          </a:r>
          <a:endParaRPr lang="en-US" sz="5800" kern="1200"/>
        </a:p>
      </dsp:txBody>
      <dsp:txXfrm rot="-5400000">
        <a:off x="1" y="1928219"/>
        <a:ext cx="3856440" cy="1652760"/>
      </dsp:txXfrm>
    </dsp:sp>
    <dsp:sp modelId="{9763B20A-6022-4867-B8D9-A9A5FA7758A1}">
      <dsp:nvSpPr>
        <dsp:cNvPr id="0" name=""/>
        <dsp:cNvSpPr/>
      </dsp:nvSpPr>
      <dsp:spPr>
        <a:xfrm rot="5400000">
          <a:off x="5764320" y="-1386775"/>
          <a:ext cx="3580980" cy="73967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r" defTabSz="488950" rtl="1">
            <a:lnSpc>
              <a:spcPct val="90000"/>
            </a:lnSpc>
            <a:spcBef>
              <a:spcPct val="0"/>
            </a:spcBef>
            <a:spcAft>
              <a:spcPct val="15000"/>
            </a:spcAft>
            <a:buFont typeface="Arial" panose="020B0604020202020204" pitchFamily="34" charset="0"/>
            <a:buChar char="•"/>
          </a:pPr>
          <a:r>
            <a:rPr lang="he-IL" sz="1100" b="1" kern="1200"/>
            <a:t>דף ראשי </a:t>
          </a:r>
          <a:r>
            <a:rPr lang="he-IL" sz="1100" kern="1200"/>
            <a:t>- לעשות לו אתה הרעיון של מה ששרה </a:t>
          </a:r>
          <a:r>
            <a:rPr lang="he-IL" sz="1100" kern="1200" err="1"/>
            <a:t>עבער</a:t>
          </a:r>
          <a:r>
            <a:rPr lang="he-IL" sz="1100" kern="1200"/>
            <a:t> ומירי עושות של כאילו מסך מתרומם</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kern="1200"/>
            <a:t>דף משחקים - דורש בו עובדה רבה:</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סידור הריבועים של המשחק בצורה יפה</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הוספת אלמנט מגניב כזה לרקע מבחנתי בצד</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שהיה כתוב מתחת לכל משחק כמה כשלנות וכמה הצלחות יש לו ובאיזה רמה הוא, ואפשרות בחירה באיזה רמה לשחק</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השתקת/ הפעלת סאונד במשחק</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b="1" kern="1200" err="1"/>
            <a:t>רספונסיביות</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kern="1200"/>
            <a:t>צריך להוסיף הודעה בכל שלב, מה הכללים של השלב</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kern="1200"/>
            <a:t>דף המשחק – </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הוספת רמות - צריך ממש לעבור פונקציה פונקציה ולראות מה צריך לעדכן. </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הוספה שיראו על איזה שורה ועל איזה עיגול עומדים כרגע</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בהמשך – </a:t>
          </a:r>
          <a:r>
            <a:rPr lang="he-IL" sz="1100" b="1" kern="1200"/>
            <a:t>הוספת סאונד </a:t>
          </a:r>
          <a:r>
            <a:rPr lang="he-IL" sz="1100" kern="1200"/>
            <a:t>(סאונד לרקע, סאונד בעת לחיצה, כשבוחרים עיגול, כשבוחרים צבע, ובשליחת שורה, בניצחון, בכישלון)</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א</a:t>
          </a:r>
          <a:r>
            <a:rPr lang="he-IL" sz="1100" b="1" kern="1200"/>
            <a:t>פקט כישלון </a:t>
          </a:r>
          <a:r>
            <a:rPr lang="he-IL" sz="1100" kern="1200"/>
            <a:t>יותר נורמלי</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לסדר יפה את </a:t>
          </a:r>
          <a:r>
            <a:rPr lang="he-IL" sz="1100" b="1" kern="1200"/>
            <a:t>התפריט צד</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b="1" kern="1200"/>
            <a:t>כשהמשתמש מנצח 10 משחקים הוא עולה רמה</a:t>
          </a:r>
          <a:endParaRPr lang="en-US" sz="1100" kern="1200"/>
        </a:p>
        <a:p>
          <a:pPr marL="114300" lvl="2" indent="-57150" algn="r" defTabSz="488950" rtl="1">
            <a:lnSpc>
              <a:spcPct val="90000"/>
            </a:lnSpc>
            <a:spcBef>
              <a:spcPct val="0"/>
            </a:spcBef>
            <a:spcAft>
              <a:spcPct val="15000"/>
            </a:spcAft>
            <a:buFont typeface="Arial" panose="020B0604020202020204" pitchFamily="34" charset="0"/>
            <a:buChar char="•"/>
          </a:pPr>
          <a:r>
            <a:rPr lang="he-IL" sz="1100" kern="1200"/>
            <a:t>כפתורים לחזרה לדף הראשי או משחק חדש, השתקת/הפעלת שמע</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kern="1200"/>
            <a:t>הרשמה - צריך להוסיף פונקציה שמאמתת שהאימייל הוא באמת אימייל, אני רואה שאפשר להכניס כל דבר</a:t>
          </a:r>
          <a:endParaRPr lang="en-US" sz="1100" kern="1200"/>
        </a:p>
        <a:p>
          <a:pPr marL="57150" lvl="1" indent="-57150" algn="r" defTabSz="488950" rtl="1">
            <a:lnSpc>
              <a:spcPct val="90000"/>
            </a:lnSpc>
            <a:spcBef>
              <a:spcPct val="0"/>
            </a:spcBef>
            <a:spcAft>
              <a:spcPct val="15000"/>
            </a:spcAft>
            <a:buFont typeface="Arial" panose="020B0604020202020204" pitchFamily="34" charset="0"/>
            <a:buChar char="•"/>
          </a:pPr>
          <a:r>
            <a:rPr lang="he-IL" sz="1100" b="1" kern="1200"/>
            <a:t>צריך להכין את הדף שהמורה אמרה – שכתוב פירוט של הדפים ומה יש בכל אחד!</a:t>
          </a:r>
          <a:endParaRPr lang="en-US" sz="1100" kern="1200"/>
        </a:p>
      </dsp:txBody>
      <dsp:txXfrm rot="-5400000">
        <a:off x="3856441" y="695913"/>
        <a:ext cx="7221930" cy="32313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1:03.018"/>
    </inkml:context>
    <inkml:brush xml:id="br0">
      <inkml:brushProperty name="width" value="0.05" units="cm"/>
      <inkml:brushProperty name="height" value="0.05" units="cm"/>
      <inkml:brushProperty name="color" value="#E71224"/>
    </inkml:brush>
  </inkml:definitions>
  <inkml:trace contextRef="#ctx0" brushRef="#br0">10038 405 24575,'-54'-3'0,"1"-2"0,-71-16 0,15 2 0,-100-13-26,-639-85-614,-7 63 544,752 55 223,-1 5 0,1 4 0,0 5 0,-139 38 0,69 1 11,-104 26-149,230-73 11,-1-2 0,-1-2 0,-87-7 0,26 1 0,43 2 0,-786 21 0,-557-5 0,346-27 0,677 14 0,243 0 0,-157-5 0,276 1 0,0-2 0,-45-14 0,-14-2 0,32 15 0,0 1 0,-81 6 0,34 1 0,40-5 0,40 0 0,0 1 0,0 1 0,-1 1 0,1 0 0,0 1 0,0 2 0,-29 8 0,-69 31 0,-1-4 0,-159 29 0,247-64 0,0-1 0,0-1 0,-32-4 0,31 1 0,0 1 0,-56 8 0,77-6 0,0 1 0,0 1 0,1 0 0,-1 0 0,1 0 0,0 2 0,0-1 0,1 1 0,-11 9 0,2 0 0,0 1 0,1 1 0,-15 21 0,0 4 0,2 2 0,-25 52 0,-36 99 0,78-169 0,1 6 0,0 0 0,3 1 0,1 0 0,1 0 0,-2 57 0,-1 1 0,7-77 0,-1 0 0,1 0 0,0 0 0,1 0 0,1 0 0,0 0 0,1 0 0,1 0 0,0 0 0,4 15 0,-3-24 0,1 0 0,0 0 0,-1-1 0,1 1 0,1-1 0,-1 0 0,1-1 0,-1 1 0,1-1 0,0 1 0,0-2 0,11 5 0,7 7 0,188 131 0,-171-118 0,0-1 0,65 28 0,93 29 0,-143-61 0,423 139 0,-440-152 0,1-2 0,68 3 0,78-9 0,-92-3 0,1966-2 0,-1945 9 0,214 39 0,-232-28 0,116 20 0,297 39 0,-290-74 0,-115-3 0,1140 2 0,-779 27-210,-3 27-179,-12-2 185,706 16-16,-106-32 151,214 1 1161,-1089-36-1092,466-26 0,-632 25 0,0-2 0,0 1 0,-1-1 0,1 0 0,-1-1 0,16-6 0,-21 7 0,0 0 0,0 0 0,-1-1 0,1 1 0,-1 0 0,1-1 0,-1 0 0,0 1 0,0-1 0,0 0 0,0 0 0,-1 0 0,1 0 0,-1 0 0,1-1 0,-1 1 0,0 0 0,-1-1 0,2-6 0,2-21 0,-1-1 0,-2 0 0,-1 0 0,-2 1 0,0-1 0,-3 1 0,0-1 0,-2 1 0,-16-43 0,-4 17 0,-2 2 0,-3 0 0,-54-70 0,68 99 0,-78-98 0,-4 3 0,-6 5 0,-179-152 0,203 201 0,-94-58 0,-101-46 0,154 97 0,-731-376-474,412 260 355,294 136 131,-164-36 0,267 81-1283,14 4-5080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7:45.25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6.58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6.93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7.27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8.1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8.53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1.36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2.2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3.94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4.27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1:07.099"/>
    </inkml:context>
    <inkml:brush xml:id="br0">
      <inkml:brushProperty name="width" value="0.05" units="cm"/>
      <inkml:brushProperty name="height" value="0.05" units="cm"/>
      <inkml:brushProperty name="color" value="#E71224"/>
    </inkml:brush>
  </inkml:definitions>
  <inkml:trace contextRef="#ctx0" brushRef="#br0">2218 81 24575,'-92'-4'0,"-156"-28"0,21 1 0,221 30 0,-63-6 0,-1 3 0,0 3 0,-88 9 0,127-2 0,1 2 0,0 0 0,1 2 0,0 1 0,-53 28 0,24-5 0,-89 68 0,81-47 0,2 2 0,3 2 0,-60 77 0,-136 223 0,202-265 0,4 3 0,4 2 0,-39 119 0,78-196 0,3-11 0,1 0 0,0 1 0,1-1 0,0 1 0,1 0 0,0 0 0,0 17 0,2-26 0,0-1 0,1 0 0,-1 1 0,1-1 0,0 0 0,0 0 0,0 1 0,0-1 0,0 0 0,0 0 0,0 0 0,1 0 0,-1 0 0,1-1 0,-1 1 0,3 1 0,33 22 0,-26-19 0,53 29 0,0-3 0,2-4 0,1-2 0,1-3 0,1-3 0,75 12 0,-133-30 0,1-1 0,0 0 0,-1 0 0,1-1 0,-1-1 0,1 0 0,0 0 0,-1-1 0,0-1 0,1 0 0,-1 0 0,0-1 0,0-1 0,-1 0 0,0 0 0,0-1 0,15-10 0,-21 13 0,-1 0 0,1 0 0,0 0 0,0 0 0,0 1 0,8-4 0,-11 6 0,1-1 0,-1 1 0,0 0 0,0 0 0,1 0 0,-1 0 0,0 0 0,1 0 0,-1 0 0,0 0 0,0 1 0,1-1 0,-1 0 0,0 1 0,0-1 0,1 1 0,-1-1 0,0 1 0,0 0 0,0-1 0,0 1 0,0 0 0,0 0 0,0 0 0,1 1 0,6 4 0,0 1 0,0-1 0,0-1 0,1 0 0,0 0 0,0 0 0,1-1 0,-1-1 0,1 1 0,0-2 0,18 4 0,9-1 0,72-1 0,351-33 0,-215 7 0,511-2 0,0 36 0,-451-9 0,480-55 0,-703 41 0,83-23 0,-134 26 0,0-2 0,0-2 0,-1 0 0,-1-2 0,47-30 0,-58 34 0,0 0 0,1 0 0,-1 2 0,2 0 0,-1 2 0,24-6 0,12 1 0,56-4 0,159 8 0,-171 9 0,146 2 0,-1 12 0,-1 10 0,292 70 0,-351-44 0,-15-5 0,23 12 0,-33-9 0,1028 235 0,-951-248 0,296 8 0,232-36 0,-733-10 0,41-4 0,-59 3 0,-1-1 0,0 0 0,0-1 0,-1 0 0,1 0 0,13-9 0,237-158 0,-41 23 0,-122 82 0,-62 40 0,77-41 0,-100 61 0,-2 1 0,-1 0 0,1 0 0,-1-1 0,0 0 0,0-1 0,-1-1 0,0 0 0,0 0 0,-1-1 0,0 0 0,11-14 0,-6 0 0,-2 0 0,0-1 0,-1-1 0,-2 1 0,0-2 0,-2 1 0,0-1 0,4-48 0,-4-14 0,-7-118 0,-2 88 0,2 100 0,-1 1 0,0-1 0,-8-31 0,7 41 0,-1 0 0,0 0 0,0 0 0,0 0 0,-1 0 0,-1 1 0,1-1 0,-1 1 0,-10-11 0,0 2-1365,3 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4.62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4.98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7.92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8.32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38.67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40.57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42.912"/>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43.82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44.18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44.52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1:23.289"/>
    </inkml:context>
    <inkml:brush xml:id="br0">
      <inkml:brushProperty name="width" value="0.05" units="cm"/>
      <inkml:brushProperty name="height" value="0.05" units="cm"/>
      <inkml:brushProperty name="color" value="#E71224"/>
    </inkml:brush>
  </inkml:definitions>
  <inkml:trace contextRef="#ctx0" brushRef="#br0">1822 0 24575,'-16'1'0,"1"0"0,-1 1 0,0 1 0,1 1 0,-1 0 0,-20 8 0,-88 47 0,39-17 0,-44 8 0,-202 51 0,72-25 0,197-58 0,37-12 0,0 2 0,0 0 0,-25 13 0,-138 86 0,160-88 0,1 0 0,0 2 0,2 0 0,0 2 0,2 1 0,0 1 0,-24 35 0,22-20 0,1 1 0,2 0 0,-27 72 0,39-82 0,1-1 0,1 1 0,2 1 0,2 0 0,0-1 0,2 42 0,2 9 0,3 72 0,-2-149 0,0 0 0,0 1 0,1-1 0,0 0 0,-1 0 0,2 0 0,-1 0 0,1-1 0,-1 1 0,1 0 0,0-1 0,1 0 0,-1 0 0,1 0 0,0 0 0,0-1 0,9 7 0,6 2 0,0 0 0,1-2 0,21 9 0,-19-9 0,172 88 0,29 13 0,-73-44 0,236 70 0,183-10 0,-379-97 0,201 4 0,-72-35 0,-125-2 0,104 4 0,287-3 0,-520-2 0,102-22 0,-91 13 0,27-2 0,195-3 0,356 20 0,-317 27 0,-201-12 0,232 13 0,482 76 0,-456-45 0,-331-52 0,120 14 0,-143-20 0,0-2 0,61-6 0,83-27 0,-42 6 0,309-48 0,-52-32 0,-286 72 0,-1-2 0,-1-5 0,195-102 0,-104 49 0,-96 48 0,-2 3 0,-60 26 0,-1-2 0,60-35 0,-79 40 0,1 1 0,0 1 0,1 1 0,45-13 0,110-14 0,-52 12 0,-84 13 0,83-36 0,-75 27 0,69-32 0,29-12 0,-126 56 0,0-1 0,-1-2 0,0-1 0,-1 0 0,30-26 0,-40 29 0,1-1 0,-1-1 0,-1 0 0,-1 0 0,0-1 0,0-1 0,-1 0 0,-1 0 0,8-20 0,-13 24 0,0-1 0,-1 0 0,-1 0 0,2-17 0,-3 22 0,0 1 0,-1-1 0,-1 0 0,1 1 0,-1-1 0,0 1 0,0-1 0,-1 1 0,-3-11 0,4 15 0,-1 0 0,1 0 0,-1 0 0,0 0 0,1 0 0,-1 0 0,0 0 0,0 0 0,0 1 0,0-1 0,-1 1 0,1 0 0,0-1 0,-1 1 0,-2-1 0,-43-11 0,20 7 0,-190-71 0,36 11 0,-315-80 0,180 55 0,152 31 0,94 32 0,57 24-89,-1 0 0,1 1 1,0 1-1,-1 0 0,1 1 0,-1 1 0,-27 3 0,27-3-565,-5 1-6172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5:23.97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1T17:05:43.444"/>
    </inkml:context>
    <inkml:brush xml:id="br0">
      <inkml:brushProperty name="width" value="0.1" units="cm"/>
      <inkml:brushProperty name="height" value="0.1" units="cm"/>
      <inkml:brushProperty name="color" value="#5B2D90"/>
    </inkml:brush>
  </inkml:definitions>
  <inkml:trace contextRef="#ctx0" brushRef="#br0">8026 3060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8T18:18:08.870"/>
    </inkml:context>
    <inkml:brush xml:id="br0">
      <inkml:brushProperty name="width" value="0.1" units="cm"/>
      <inkml:brushProperty name="height" value="0.1" units="cm"/>
    </inkml:brush>
  </inkml:definitions>
  <inkml:trace contextRef="#ctx0" brushRef="#br0">8890 1490 16383 0 0,'11'0'0'0'0,"8"0"0"0"0,8 0 0 0 0,8 0 0 0 0,10 0 0 0 0,3 0 0 0 0,3 0 0 0 0,-1 0 0 0 0,-4 0 0 0 0,2 0 0 0 0,-3 0 0 0 0,-4 0 0 0 0,-3 0 0 0 0,-2 0 0 0 0,-3 0 0 0 0,-1 0 0 0 0,-1 0 0 0 0,0 0 0 0 0,0 0 0 0 0,0 0 0 0 0,1 0 0 0 0,-1 0 0 0 0,0 0 0 0 0,1 0 0 0 0,-1 0 0 0 0,1 0 0 0 0,0 0 0 0 0,-1 0 0 0 0,-10 0 0 0 0,-14 0 0 0 0,-20 0 0 0 0,-7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8T18:18:08.871"/>
    </inkml:context>
    <inkml:brush xml:id="br0">
      <inkml:brushProperty name="width" value="0.1" units="cm"/>
      <inkml:brushProperty name="height" value="0.1" units="cm"/>
    </inkml:brush>
  </inkml:definitions>
  <inkml:trace contextRef="#ctx0" brushRef="#br0">8855 1737 16383 0 0,'10'0'0'0'0,"10"0"0"0"0,6 0 0 0 0,10 0 0 0 0,4 0 0 0 0,0 0 0 0 0,-1 0 0 0 0,-1 0 0 0 0,-3 0 0 0 0,4 0 0 0 0,1 0 0 0 0,-1 0 0 0 0,-2 0 0 0 0,-2 0 0 0 0,-2 0 0 0 0,0 0 0 0 0,-1 0 0 0 0,-1 0 0 0 0,1 0 0 0 0,-1 0 0 0 0,0 0 0 0 0,0 0 0 0 0,1 0 0 0 0,-1 0 0 0 0,1 0 0 0 0,-1 0 0 0 0,1 0 0 0 0,0 0 0 0 0,-1 0 0 0 0,1 0 0 0 0,0 0 0 0 0,-6 0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8T18:18:08.873"/>
    </inkml:context>
    <inkml:brush xml:id="br0">
      <inkml:brushProperty name="width" value="0.1" units="cm"/>
      <inkml:brushProperty name="height" value="0.1" units="cm"/>
    </inkml:brush>
  </inkml:definitions>
  <inkml:trace contextRef="#ctx0" brushRef="#br0">25347 4701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8T18:24:07.828"/>
    </inkml:context>
    <inkml:brush xml:id="br0">
      <inkml:brushProperty name="width" value="0.025" units="cm"/>
      <inkml:brushProperty name="height" value="0.025" units="cm"/>
      <inkml:brushProperty name="color" value="#FFC114"/>
    </inkml:brush>
  </inkml:definitions>
  <inkml:trace contextRef="#ctx0" brushRef="#br0">8749 2225 16383 0 0,'0'-11'0'0'0,"5"-3"0"0"0,8 1 0 0 0,6 2 0 0 0,6 3 0 0 0,9 3 0 0 0,4 2 0 0 0,7 2 0 0 0,1 1 0 0 0,-8 22 0 0 0,1 7 0 0 0,4-1 0 0 0,1-5 0 0 0,3-7 0 0 0,9-6 0 0 0,13-5 0 0 0,-2-3 0 0 0,0-2 0 0 0,-7-1 0 0 0,-2 0 0 0 0,-7 0 0 0 0,-5 0 0 0 0,-6 0 0 0 0,6 0 0 0 0,12 1 0 0 0,7-11 0 0 0,-8-3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18T18:24:07.829"/>
    </inkml:context>
    <inkml:brush xml:id="br0">
      <inkml:brushProperty name="width" value="0.025" units="cm"/>
      <inkml:brushProperty name="height" value="0.025" units="cm"/>
      <inkml:brushProperty name="color" value="#FFC114"/>
    </inkml:brush>
  </inkml:definitions>
  <inkml:trace contextRef="#ctx0" brushRef="#br0">8835 2584 16383 0 0,'-16'16'0'0'0,"0"6"0"0"0,13 3 0 0 0,13-1 0 0 0,15-5 0 0 0,9-7 0 0 0,4-4 0 0 0,1-4 0 0 0,5-3 0 0 0,-1-1 0 0 0,5-1 0 0 0,-2 0 0 0 0,-3 0 0 0 0,-3 0 0 0 0,2 1 0 0 0,5-6 0 0 0,15-12 0 0 0,9-3 0 0 0,3 2 0 0 0,-7 4 0 0 0,8 5 0 0 0,1 4 0 0 0,-6 3 0 0 0,-26 2 0 0 0,-21 1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20:39:32.503"/>
    </inkml:context>
    <inkml:brush xml:id="br0">
      <inkml:brushProperty name="width" value="0.35" units="cm"/>
      <inkml:brushProperty name="height" value="0.35" units="cm"/>
      <inkml:brushProperty name="color" value="#FF4E00"/>
      <inkml:brushProperty name="inkEffects" value="rainbow"/>
      <inkml:brushProperty name="anchorX" value="2512.20337"/>
      <inkml:brushProperty name="anchorY" value="-18979.61719"/>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697.40967"/>
      <inkml:brushProperty name="anchorY" value="-20151.24805"/>
      <inkml:brushProperty name="scaleFactor" value="0.5"/>
    </inkml:brush>
  </inkml:definitions>
  <inkml:trace contextRef="#ctx0" brushRef="#br0">37457 12950 24575,'0'0'0,"3"3"0,19 2 0,12-1 0,17 4 0,18 3 0,18 8 0,24 3 0,12 2 0,-8 0 0,-11-4 0,-25-5 0</inkml:trace>
  <inkml:trace contextRef="#ctx0" brushRef="#br1" timeOffset="2206.23">38346 13121 24575,'0'0'0,"7"0"0,15 0 0,8-5 0,3-8 0,5-4 0,-7-4 0,-2-6 0,-4-5 0,-3 0 0,0 2 0,2 5 0,-19 24 0,-2-1 0,1 0 0,0 0 0,-1 0 0,1 1 0,6-2 0,-3 3 0,-1-1 0,0 1 0,0 0 0,1 0 0,8 2 0,-9 0 0,2 0 0,0 0 0,0 1 0,7 4 0,-2 1 0,-1-1 0,19 17 0,-14-7 0,26 31 0,29 44 0,6 40 0,13 59 0,3 33 0,-3 35 0,-1 25 0,-3-6 0,-14-12-1147,3 66 588,-4 39 648,-7 19-1362,-11 24 453,-14-31-28,-14-26 973,-11-54-1416,-8-36 1165,-5-51-841,-4-50 1169,0-49 811,-1-40-996,0-69 134,2-3 1,0 1 0,-1-1-1,1 1 1,-1-1-1,0 0 1,-5 7-1,4-4-27,0-3 0,-1 0 0,1-1 0,-1 1 0,0-1 1,-7 6-1,-1 1 203,1-3 1,-22 13 0,-51 29 655,-15 11 0,-6 4-499,4 0-505,8 0 113,-16 7-92,2-3 0,3-2 0,8-5 0,9-5 0,18-6 0,10-13 0,18-6 0,10-12 0,8-2 0,4-7 0,-7-4 0,-5-4 0,1-6 0,-5-6 0,2 0 0,3 0 0,-2-2 0,-14-7 0,-4-2 0,-1-3 0,0 0 0,1 0 0,3 0 0,6 5 0,6 4 0,5 1 0,-4 0 0,-2-2 0,6-2 0,2 3 0,0 2 0,5 0 0,6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1:28.284"/>
    </inkml:context>
    <inkml:brush xml:id="br0">
      <inkml:brushProperty name="width" value="0.05" units="cm"/>
      <inkml:brushProperty name="height" value="0.05" units="cm"/>
      <inkml:brushProperty name="color" value="#E71224"/>
    </inkml:brush>
  </inkml:definitions>
  <inkml:trace contextRef="#ctx0" brushRef="#br0">2199 408 24575,'-36'3'0,"0"1"0,0 2 0,1 1 0,-58 20 0,13-4 0,-67 14 0,-257 29 0,60-45 0,180-13 0,131-5 0,1 2 0,-1 2 0,1 1 0,1 1 0,-1 2 0,2 1 0,-1 1 0,2 1 0,-44 30 0,-90 48 0,93-57 0,19-12 0,45-19 0,0 0 0,0 0 0,1 0 0,-1 1 0,1-1 0,0 1 0,1 1 0,-1-1 0,1 1 0,-6 11 0,-2 4 0,-14 42 0,9-20 0,2-5 0,3 1 0,1 0 0,2 1 0,2 0 0,1 0 0,2 1 0,2-1 0,2 1 0,5 41 0,-4-73 0,0 1 0,0-1 0,1 0 0,1 0 0,0 0 0,0-1 0,1 1 0,-1-1 0,2 0 0,-1 0 0,9 11 0,4 1 0,0-1 0,34 28 0,22 24 0,-63-59 0,-1 1 0,0 1 0,13 27 0,-16-26 0,2-1 0,0 0 0,0-1 0,13 15 0,1-5 0,1 0 0,40 29 0,-50-42 0,0-1 0,0-1 0,1-1 0,1 1 0,-1-2 0,1 0 0,0-1 0,0-1 0,1 0 0,-1-1 0,24 2 0,222 3 0,78 5 0,66 25 0,-9-1 0,-373-36 0,-1-1 0,1-1 0,-1-1 0,0-2 0,0 0 0,0-1 0,0-1 0,-1 0 0,0-2 0,0-1 0,-1-1 0,21-13 0,-25 16 0,-1 1 0,1 0 0,1 1 0,-1 0 0,23-2 0,-3 0 0,34-9 0,360-92 0,-385 95 0,1 2 0,1 1 0,73-4 0,-35 11 0,90 8 0,492 85 0,-8 0 0,-81-36 0,-458-44 0,183-7 0,-161-5 0,1188 1 0,-1197-2 0,243-40 0,-360 39 0,1-1 0,-1 0 0,27-14 0,23-7 0,-39 19 0,1 2 0,1 0 0,-1 2 0,0 1 0,1 2 0,0 0 0,34 6 0,198 44 0,-231-43 0,7 2 0,327 68 0,-281-64 0,1-3 0,119-3 0,-73-9 0,-42 3 0,1-5 0,144-23 0,-89-8 0,214-82 0,-152 30 0,216-123 0,-380 185 0,-1-2 0,-1-1 0,-2-3 0,-1 0 0,-1-3 0,-2-1 0,-2-1 0,-1-2 0,44-70 0,-42 52 0,-2-1 0,-3-1 0,-3-2 0,-2-1 0,-3-1 0,21-112 0,-33 131 0,1 3 0,-3 1 0,-1-1 0,-1-79 0,-5 108 0,0 0 0,0 0 0,-1 1 0,-1-1 0,0 0 0,0 1 0,-1-1 0,-1 1 0,0 0 0,0 0 0,0 1 0,-2 0 0,1 0 0,-1 0 0,0 1 0,-1 0 0,0 0 0,0 1 0,-10-8 0,-37-19 0,-2 2 0,-1 3 0,-106-38 0,126 53 0,-232-66 0,181 57 0,62 14 52,-40-18-1,16 5-1519,24 12-5358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1:32.492"/>
    </inkml:context>
    <inkml:brush xml:id="br0">
      <inkml:brushProperty name="width" value="0.05" units="cm"/>
      <inkml:brushProperty name="height" value="0.05" units="cm"/>
      <inkml:brushProperty name="color" value="#E71224"/>
    </inkml:brush>
  </inkml:definitions>
  <inkml:trace contextRef="#ctx0" brushRef="#br0">1917 352 24575,'-17'1'0,"-1"0"0,1 2 0,0 0 0,-24 8 0,1 0 0,-416 94 0,-130 74 0,151 16 0,383-169 0,32-16 0,2-2 0,0 1 0,1 1 0,-25 19 0,36-25 0,1 1 0,1 0 0,-1 0 0,1 0 0,0 0 0,0 0 0,0 1 0,1 0 0,0 0 0,0 0 0,1 0 0,-1 0 0,1 1 0,-2 11 0,-25 170 0,-7 227 0,35-377 0,1 0 0,2 0 0,14 73 0,-10-88 0,0-1 0,2 1 0,0-2 0,2 1 0,0-1 0,1-1 0,25 34 0,-8-19 0,2-1 0,1-2 0,2-2 0,1 0 0,1-3 0,41 26 0,-16-17 0,1-3 0,1-2 0,87 29 0,-61-33-13,1-4 0,1-3 0,172 14 0,286-19-436,-510-14 410,1550-10-1411,-814-9 1094,-9-59 0,-490 24 1062,-145 25-40,1 6-1,154-6 0,930 44-665,-894 12 0,234 6 0,-110-33 0,290-5 0,-251-48 0,-318 29 0,-4 1 0,815-82 0,-675 91 0,251-17 0,-9-38 0,-415 40 0,-110 22 0,0 0 0,0-1 0,-1-1 0,24-14 0,-37 19 0,-1 0 0,0 0 0,0-1 0,0 0 0,-1 1 0,0-1 0,1-1 0,-1 1 0,0 0 0,-1-1 0,1 1 0,-1-1 0,0 0 0,0 0 0,-1 0 0,1 0 0,-1 0 0,0 0 0,0-6 0,0-11 0,0-1 0,-2 1 0,-3-29 0,-1-3 0,17-302 0,1 93 0,-13 220 0,-11-79 0,7 100 0,-1 0 0,0 1 0,-2 0 0,0 0 0,-15-29 0,17 42 0,0 0 0,0 1 0,-1-1 0,0 1 0,0 1 0,-1-1 0,0 1 0,0 0 0,-11-6 0,-9-4 0,-41-18 0,37 19 0,-228-92 0,142 63 0,47 17 0,-1 3 0,-1 3 0,-103-16 0,120 27 0,-38-4 0,-74 2 0,1-7 0,-263-65 0,339 58 0,-142-35 0,187 52 0,0 2 0,-1 2 0,-56 1 0,-522 31 0,-93 0 0,625-25 0,-84 0 0,-188-20 0,-638-93 0,459 73 0,398 31 0,-529 0 0,389 10 0,-315-3 0,535-3 0,-102-19 0,-35-1 0,-174 0 0,-179 17 0,338 7 0,111 4 0,-111 19 0,75-6 0,82-11 0,-1 3 0,1 3 0,-107 38 0,-93 26 0,100-33 0,37-16 0,0 1 0,96-21-1365,3-2-5461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0:58.277"/>
    </inkml:context>
    <inkml:brush xml:id="br0">
      <inkml:brushProperty name="width" value="0.05" units="cm"/>
      <inkml:brushProperty name="height" value="0.05" units="cm"/>
      <inkml:brushProperty name="color" value="#E71224"/>
    </inkml:brush>
  </inkml:definitions>
  <inkml:trace contextRef="#ctx0" brushRef="#br0">10117 3312 24575,'-170'-2'0,"-294"13"0,-200 44 0,-10-45 0,168-57 0,-15-2 0,271 35 0,-154-2 0,259 11 0,-174-31 0,149 14 0,-90-13 0,-181-17 0,362 51 0,0 4 0,-137 21 0,122-11 0,-121 2 0,125-15 0,0 3 0,-131 21 0,126-6 0,-1-4 0,-105 1 0,-20-22 0,180 3 0,1-3 0,0-1 0,-55-18 0,72 19 0,0 1 0,-1 1 0,0 1 0,-33-1 0,-99 6 0,72 1 0,-397-2 0,465 1 0,1 0 0,-1 1 0,1 1 0,0 0 0,-22 8 0,-70 34 0,74-31 0,7-5 0,-1-1 0,-1-1 0,1-2 0,-1 0 0,-34 0 0,36-3 0,5 0 0,-1 0 0,1-2 0,0-1 0,0 0 0,0-2 0,0 0 0,0-1 0,0-2 0,1 0 0,0-1 0,0 0 0,1-2 0,0-1 0,0 0 0,1-1 0,1-1 0,0-1 0,0 0 0,-16-18 0,-10-12 0,-2 2 0,-2 3 0,-1 1 0,-78-44 0,112 74 0,-1 1 0,0 0 0,0 0 0,0 2 0,-1 0 0,1 0 0,-1 2 0,0 0 0,-30 0 0,19 4 0,0 0 0,1 2 0,-1 0 0,1 2 0,-27 10 0,28-9 0,-2 0 0,1-2 0,-1-1 0,-40 0 0,-107-10 0,152 3 0,0-2 0,0 0 0,0-1 0,1-2 0,-29-13 0,-45-16 0,88 35 0,-12-3 0,0-1 0,0-1 0,-26-13 0,41 17 0,0 1 0,-1-1 0,1 0 0,0 0 0,0 0 0,1 0 0,-1-1 0,1 0 0,0 0 0,-1 1 0,2-2 0,-1 1 0,0 0 0,1-1 0,0 1 0,0-1 0,0 0 0,1 1 0,-2-8 0,-2-31 0,3 0 0,1 1 0,9-79 0,34-129 0,-35 216 0,70-300 0,-18 92 0,-26 111 0,69-170 0,-88 266 0,2 1 0,2 0 0,1 1 0,1 1 0,36-44 0,-9 23 0,3 2 0,55-46 0,-21 31 0,2 3 0,3 4 0,2 3 0,3 5 0,1 4 0,107-36 0,-38 27 0,2 8 0,336-52 0,-29 57 0,7 29 0,-131 5 0,1115-14 0,-293 117-731,-10 98 0,-788-117 731,219 40 0,334 33 299,11-52 360,-873-94-533,-1-3 0,1-3 0,83-15 0,-57 6-126,104-1 0,95 12 0,-178 3 0,-85-1 0,161 7 0,-163-4 0,-1 1 0,0 0 0,0 2 0,-1 1 0,1 0 0,20 11 0,42 26 0,115 79 0,-179-108 0,0 1 0,-1 1 0,-1 1 0,0 1 0,29 38 0,-39-44 0,-1 0 0,-1 0 0,0 0 0,-1 1 0,0 0 0,-1 0 0,-1 1 0,0 0 0,-1-1 0,0 1 0,0 26 0,-4 18 0,-2 1 0,-3-1 0,-3 0 0,-2-1 0,-2 0 0,-41 106 0,-4-26 0,-116 198 0,97-204 0,-6-3 0,-6-5 0,-4-3 0,-6-5 0,-156 143 0,224-234 0,0-1 0,-2-2 0,0-1 0,-2-2 0,0-1 0,-1-2 0,0-1 0,-1-2 0,-45 10 0,-43 3 0,-183 14 0,256-35 0,-126 10 0,-272-12 0,407-7 0,-1-1 0,-67-18 0,-81-35 0,142 41 0,-221-79 0,58 18 0,132 45 0,57 22 0,-1 1 0,-1 1 0,-38-9 0,-23 2-104,-9-3-527,-139-9 1,189 27-6196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0:58.952"/>
    </inkml:context>
    <inkml:brush xml:id="br0">
      <inkml:brushProperty name="width" value="0.05" units="cm"/>
      <inkml:brushProperty name="height" value="0.05" units="cm"/>
      <inkml:brushProperty name="color" value="#E71224"/>
    </inkml:brush>
  </inkml:definitions>
  <inkml:trace contextRef="#ctx0" brushRef="#br0">36 0 24575,'-4'0'0,"-11"0"0,-1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7:14.56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4:07:15.745"/>
    </inkml:context>
    <inkml:brush xml:id="br0">
      <inkml:brushProperty name="width" value="0.05" units="cm"/>
      <inkml:brushProperty name="height" value="0.05" units="cm"/>
      <inkml:brushProperty name="color" value="#E71224"/>
    </inkml:brush>
  </inkml:definitions>
  <inkml:trace contextRef="#ctx0" brushRef="#br0">0 5 24575,'0'-4'0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E8FF5EA-613D-413C-9BBD-A7A78949CD86}" type="datetimeFigureOut">
              <a:rPr lang="he-IL" smtClean="0"/>
              <a:t>י"ז/חשון/תשפ"ד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24598A5-8CCE-413C-99B1-B39DBED34024}" type="slidenum">
              <a:rPr lang="he-IL" smtClean="0"/>
              <a:t>‹#›</a:t>
            </a:fld>
            <a:endParaRPr lang="he-IL"/>
          </a:p>
        </p:txBody>
      </p:sp>
    </p:spTree>
    <p:extLst>
      <p:ext uri="{BB962C8B-B14F-4D97-AF65-F5344CB8AC3E}">
        <p14:creationId xmlns:p14="http://schemas.microsoft.com/office/powerpoint/2010/main" val="125818085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685800" y="1143000"/>
            <a:ext cx="5486400" cy="3086100"/>
          </a:xfrm>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24598A5-8CCE-413C-99B1-B39DBED34024}" type="slidenum">
              <a:rPr lang="he-IL" smtClean="0"/>
              <a:t>17</a:t>
            </a:fld>
            <a:endParaRPr lang="he-IL"/>
          </a:p>
        </p:txBody>
      </p:sp>
    </p:spTree>
    <p:extLst>
      <p:ext uri="{BB962C8B-B14F-4D97-AF65-F5344CB8AC3E}">
        <p14:creationId xmlns:p14="http://schemas.microsoft.com/office/powerpoint/2010/main" val="256101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685800" y="1143000"/>
            <a:ext cx="5486400" cy="3086100"/>
          </a:xfrm>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24598A5-8CCE-413C-99B1-B39DBED34024}" type="slidenum">
              <a:rPr lang="he-IL" smtClean="0"/>
              <a:t>18</a:t>
            </a:fld>
            <a:endParaRPr lang="he-IL"/>
          </a:p>
        </p:txBody>
      </p:sp>
    </p:spTree>
    <p:extLst>
      <p:ext uri="{BB962C8B-B14F-4D97-AF65-F5344CB8AC3E}">
        <p14:creationId xmlns:p14="http://schemas.microsoft.com/office/powerpoint/2010/main" val="275295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685800" y="1143000"/>
            <a:ext cx="5486400" cy="3086100"/>
          </a:xfrm>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24598A5-8CCE-413C-99B1-B39DBED34024}" type="slidenum">
              <a:rPr lang="he-IL" smtClean="0"/>
              <a:t>19</a:t>
            </a:fld>
            <a:endParaRPr lang="he-IL"/>
          </a:p>
        </p:txBody>
      </p:sp>
    </p:spTree>
    <p:extLst>
      <p:ext uri="{BB962C8B-B14F-4D97-AF65-F5344CB8AC3E}">
        <p14:creationId xmlns:p14="http://schemas.microsoft.com/office/powerpoint/2010/main" val="400052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57DACF-11B6-BD5D-9325-99BAE068555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F4FEC6E7-F907-04EA-7CFC-56EA726E9E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5ABCEB5-D4F0-29AC-E7AE-451F74E56B56}"/>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CD06C87A-1A79-1BC2-DA2D-2222AC2D7ED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5BE90E2-7121-18B6-46F3-5743AC6B080D}"/>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202029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1D2B8B-3F00-7335-47B5-75F607876CF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3A891F8-7061-0F24-70B4-D3A9A223F988}"/>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DA2DB4F-5F19-F47A-233D-6E212EC9DD65}"/>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2B55DED4-16BF-AB9B-D781-033801FF23E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7FD36E3-7C2E-8CBB-E730-9C0766C67875}"/>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22716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C3670170-A5C1-C9CD-FFFA-72332F34395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734434C-6B87-8C7C-EDC6-90E831F52F9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4B4E7A7-1F9E-0865-47D9-32AA8D35F460}"/>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235AF832-E791-2305-63E0-E72DFFAA130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40AB062-4A66-CDC9-0C9D-6A0048E0A5FD}"/>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880609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262050-CCEC-41AD-863E-3F8148477806}"/>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E22EA520-B9C6-4E0B-91B3-82F1AD3B5F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8A86CA5-2AF7-4447-A920-89579240F440}"/>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6B1A0BF9-4E77-4187-A4FB-1681E87B606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C47373F-7CBE-45F9-80EB-8D640BFA5C14}"/>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1626239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4D6885-12F8-4262-B130-5C12BE91D67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35AFB5F-7F81-4AC5-A540-DD30A0BF23DF}"/>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33FBB22-5107-47E7-8CBF-0BA96C2EE7F9}"/>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309CD71C-4093-4700-85CC-33F73F95851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B43B067-78BC-4D24-8772-4B1A88FD6ED3}"/>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168825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865518-5080-4EDF-9504-A9343AB420A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160FA02-BB3E-4B26-9899-2495116510E2}"/>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1B6E3B69-81BE-47DB-9147-3A3323F34BC2}"/>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5D0ECFCE-B223-4006-BDA3-762ED0B6549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91B37C6-400B-403A-BC66-FA00AAD8A697}"/>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1074733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7B7A16-9053-4D75-9EAD-CAC4828042C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5085397-586A-43A7-AEA0-33BC641DB0C8}"/>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A1FF0A25-E450-4185-808F-631B53309B03}"/>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5807DE91-1434-4580-9AF6-130101816CF6}"/>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DAD14380-19F8-4704-9DF7-7BC707C64C4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B8409E-FEE5-417A-8F88-DBF5EDC4CE5A}"/>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1432663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3A57043-1248-423E-8F71-C4FFB3C485B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937A1BF-D4C1-4043-A31E-33DEB617F343}"/>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3C4E1F1B-8AD0-4DE4-A8F7-8B2EC09B7D21}"/>
              </a:ext>
            </a:extLst>
          </p:cNvPr>
          <p:cNvSpPr>
            <a:spLocks noGrp="1"/>
          </p:cNvSpPr>
          <p:nvPr>
            <p:ph sz="half" idx="2"/>
          </p:nvPr>
        </p:nvSpPr>
        <p:spPr>
          <a:xfrm>
            <a:off x="839790"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CFC7C061-3597-4FBC-AFC7-E14A9D25C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5BC3036D-9F90-41AF-ACEF-93444ADCD7C8}"/>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FE9EF7A6-43B6-4A3D-AB01-183A140A0FF8}"/>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8" name="מציין מיקום של כותרת תחתונה 7">
            <a:extLst>
              <a:ext uri="{FF2B5EF4-FFF2-40B4-BE49-F238E27FC236}">
                <a16:creationId xmlns:a16="http://schemas.microsoft.com/office/drawing/2014/main" id="{A8F39D8C-FF75-4CEB-8229-790AD347A9FE}"/>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4DA3B986-9581-42E8-B5F7-7A4E6AB0DA82}"/>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2443233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B6972C-3249-4E1B-A5C2-358B42AAFA9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DBAE6A57-5387-4D9C-B3A7-F6CCA7B61BF3}"/>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4" name="מציין מיקום של כותרת תחתונה 3">
            <a:extLst>
              <a:ext uri="{FF2B5EF4-FFF2-40B4-BE49-F238E27FC236}">
                <a16:creationId xmlns:a16="http://schemas.microsoft.com/office/drawing/2014/main" id="{18A399BD-50A6-4EF9-9347-C4D4ADE4BAF1}"/>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B61C10D0-C16C-4802-9640-73A8E9D3FE0A}"/>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2334779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A8C3B00-B82E-4F8C-AEFB-F63AC11E76BF}"/>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3" name="מציין מיקום של כותרת תחתונה 2">
            <a:extLst>
              <a:ext uri="{FF2B5EF4-FFF2-40B4-BE49-F238E27FC236}">
                <a16:creationId xmlns:a16="http://schemas.microsoft.com/office/drawing/2014/main" id="{19283FFD-A993-4F4A-934A-EEE81F19DF11}"/>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76BD788-E627-4DBF-ABDA-175AD2C98E2D}"/>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3493220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F94751-AA6A-462C-A7A9-7E93A3C8AAB6}"/>
              </a:ext>
            </a:extLst>
          </p:cNvPr>
          <p:cNvSpPr>
            <a:spLocks noGrp="1"/>
          </p:cNvSpPr>
          <p:nvPr>
            <p:ph type="title"/>
          </p:nvPr>
        </p:nvSpPr>
        <p:spPr>
          <a:xfrm>
            <a:off x="839790"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00C4425-0222-4C23-BC18-2AB664D2D8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95A31B4-1687-4CEC-B5A8-35167122588E}"/>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251A205A-94FE-47C0-AA7C-BB745AFEE016}"/>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D4A3D67E-8CF3-4D1F-BCC3-8210A295730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A319E9C-EC3B-4940-8A68-29664A27E2FB}"/>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215125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5339FE-C1BD-674C-3076-10DCFD9FA03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502DFC6-2B2F-DCDA-0ABE-29BD44FF943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0876CD8-075A-EB8A-AD06-E546E4B9699D}"/>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976D616B-BBBA-16BC-5E1B-46B1B1528F4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72CE7AF-0A96-A7E4-1C5E-783E8ACF5316}"/>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9876636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C24B60-46F6-44C6-9E5A-F2E905B1DB20}"/>
              </a:ext>
            </a:extLst>
          </p:cNvPr>
          <p:cNvSpPr>
            <a:spLocks noGrp="1"/>
          </p:cNvSpPr>
          <p:nvPr>
            <p:ph type="title"/>
          </p:nvPr>
        </p:nvSpPr>
        <p:spPr>
          <a:xfrm>
            <a:off x="839790"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A25BC9BF-1DF2-4B84-B412-81B95A9D6E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E492B2E-E8EF-44F3-B200-D284A1D09B52}"/>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361FC540-497E-4485-8E60-C3E0426C8F4C}"/>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71B94163-7EB9-464E-B24D-A26260071BD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A39B86-9A07-4DE6-A3B3-4C9F650771D8}"/>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1888704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3C56AA-C568-4AC4-AF69-A4F88BC1C4D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9E4516F-1824-437A-BA1D-4935C93AE468}"/>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AE319DB-32CA-4CD8-B3A4-5084A2DB4366}"/>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691F0A66-3263-40EF-B3CA-922DC8736E9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9A6C58-FB82-4D81-8FB1-8AE53F213862}"/>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267459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D7A1DB7-34D0-4054-A839-4D3ACFAE4AF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4B430A1-C4BD-417D-A7FA-BC9798070D46}"/>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D64CCC3-B12F-4738-BE7E-F3105F58BF46}"/>
              </a:ext>
            </a:extLst>
          </p:cNvPr>
          <p:cNvSpPr>
            <a:spLocks noGrp="1"/>
          </p:cNvSpPr>
          <p:nvPr>
            <p:ph type="dt" sz="half" idx="10"/>
          </p:nvPr>
        </p:nvSpPr>
        <p:spPr/>
        <p:txBody>
          <a:body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255E1224-8BDC-4917-A006-2D3D8D5D320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43D3336-4D0B-4CBE-B5B9-80A84BA2FC09}"/>
              </a:ext>
            </a:extLst>
          </p:cNvPr>
          <p:cNvSpPr>
            <a:spLocks noGrp="1"/>
          </p:cNvSpPr>
          <p:nvPr>
            <p:ph type="sldNum" sz="quarter" idx="12"/>
          </p:nvPr>
        </p:nvSpPr>
        <p:spPr/>
        <p:txBody>
          <a:bodyPr/>
          <a:lstStyle/>
          <a:p>
            <a:fld id="{83D2C743-5EF8-4060-B9D7-1B414EC48258}" type="slidenum">
              <a:rPr lang="he-IL" smtClean="0"/>
              <a:t>‹#›</a:t>
            </a:fld>
            <a:endParaRPr lang="he-IL"/>
          </a:p>
        </p:txBody>
      </p:sp>
    </p:spTree>
    <p:extLst>
      <p:ext uri="{BB962C8B-B14F-4D97-AF65-F5344CB8AC3E}">
        <p14:creationId xmlns:p14="http://schemas.microsoft.com/office/powerpoint/2010/main" val="55900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87B21D-426F-C765-4C48-77910578A175}"/>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08E1B68-A5DB-506C-5240-33837119D468}"/>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EF6337C-3142-872B-EA17-86936ECC15FD}"/>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C73BC490-2F1C-C702-4742-2036F7EB4F2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98AE8F6-1AE7-3E0A-B49E-CFB4D4902409}"/>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183255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A4814D-B0C0-235D-BEFD-EF1D0C29D93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A46F8AE-A060-C767-2D27-62EF4FC0EC4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97DA329-4B9E-6564-0419-4BA56E76DD2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ED28493-4ECF-01AE-0425-9512A1C56AE7}"/>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A56615B8-6CED-D9C1-7730-2F1853FEC68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3495772-6D13-7483-52A1-DE166FDB5392}"/>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97831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745ACB-1FE2-0401-EAA8-2CA4C761DB9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039FD33-42DA-5053-1256-258D8ECAF424}"/>
              </a:ext>
            </a:extLst>
          </p:cNvPr>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F3D39F1-FD81-945A-443A-C914158495BF}"/>
              </a:ext>
            </a:extLst>
          </p:cNvPr>
          <p:cNvSpPr>
            <a:spLocks noGrp="1"/>
          </p:cNvSpPr>
          <p:nvPr>
            <p:ph sz="half" idx="2"/>
          </p:nvPr>
        </p:nvSpPr>
        <p:spPr>
          <a:xfrm>
            <a:off x="839790"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9527B6E-7088-1533-66E9-24FB05CB0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87C66433-C7DE-2F4B-9A0F-58996B41F3C4}"/>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63EB47D6-D7B9-BBBA-FBD7-A8DEF6EC7B6D}"/>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8" name="מציין מיקום של כותרת תחתונה 7">
            <a:extLst>
              <a:ext uri="{FF2B5EF4-FFF2-40B4-BE49-F238E27FC236}">
                <a16:creationId xmlns:a16="http://schemas.microsoft.com/office/drawing/2014/main" id="{4724C680-F760-244E-516D-6BA48D72F90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1BC9F08D-59CB-C8B2-C2FE-335F8700E278}"/>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2626141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872FEE-7BBC-F688-572C-9F4590AF9C0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20EE5224-101E-C03A-BC91-FE9AD7A20EFA}"/>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4" name="מציין מיקום של כותרת תחתונה 3">
            <a:extLst>
              <a:ext uri="{FF2B5EF4-FFF2-40B4-BE49-F238E27FC236}">
                <a16:creationId xmlns:a16="http://schemas.microsoft.com/office/drawing/2014/main" id="{30226821-BE7D-2657-9845-1EBD9382C331}"/>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E6135611-C941-3703-E6F2-B29FEF9016F6}"/>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3762021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A6BED29C-1A41-1D8E-7E4A-5C5273F295F3}"/>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3" name="מציין מיקום של כותרת תחתונה 2">
            <a:extLst>
              <a:ext uri="{FF2B5EF4-FFF2-40B4-BE49-F238E27FC236}">
                <a16:creationId xmlns:a16="http://schemas.microsoft.com/office/drawing/2014/main" id="{804B5BF9-EBC4-FCB3-60C0-FBF09253D8E4}"/>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00D7F16-B3E6-F319-6FCE-AA2D5CE4E64E}"/>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166469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49C3F0-B1E0-DCC1-1A02-0E8F53B44D8E}"/>
              </a:ext>
            </a:extLst>
          </p:cNvPr>
          <p:cNvSpPr>
            <a:spLocks noGrp="1"/>
          </p:cNvSpPr>
          <p:nvPr>
            <p:ph type="title"/>
          </p:nvPr>
        </p:nvSpPr>
        <p:spPr>
          <a:xfrm>
            <a:off x="839790"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B93B4CF-ECD6-06EE-AB1D-70B65DEA8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CC6FB04-5032-5911-0B3B-68086046C2E4}"/>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98E465D-A64B-A7C0-26ED-30706BBB2346}"/>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50D970FA-3089-56A1-A9C2-5693EB8D02A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0C01AFF-E3A3-B238-87E1-9770B30041E7}"/>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275130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3BAC56-E68A-7A49-6B10-674DAEA20B86}"/>
              </a:ext>
            </a:extLst>
          </p:cNvPr>
          <p:cNvSpPr>
            <a:spLocks noGrp="1"/>
          </p:cNvSpPr>
          <p:nvPr>
            <p:ph type="title"/>
          </p:nvPr>
        </p:nvSpPr>
        <p:spPr>
          <a:xfrm>
            <a:off x="839790"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6179944E-39A3-2940-85EA-E155D1723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AEF0C5D-B1BB-CB9D-6002-3E31339F4CC8}"/>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A133CF7-CB2C-CA20-17F2-BE7AA09D291D}"/>
              </a:ext>
            </a:extLst>
          </p:cNvPr>
          <p:cNvSpPr>
            <a:spLocks noGrp="1"/>
          </p:cNvSpPr>
          <p:nvPr>
            <p:ph type="dt" sz="half" idx="10"/>
          </p:nvPr>
        </p:nvSpPr>
        <p:spPr/>
        <p:txBody>
          <a:bodyPr/>
          <a:lstStyle/>
          <a:p>
            <a:fld id="{C5071276-95C3-4711-B8B1-5F8E0BEE3BCB}" type="datetimeFigureOut">
              <a:rPr lang="he-IL" smtClean="0"/>
              <a:t>י"ז/חשון/תשפ"ד</a:t>
            </a:fld>
            <a:endParaRPr lang="he-IL"/>
          </a:p>
        </p:txBody>
      </p:sp>
      <p:sp>
        <p:nvSpPr>
          <p:cNvPr id="6" name="מציין מיקום של כותרת תחתונה 5">
            <a:extLst>
              <a:ext uri="{FF2B5EF4-FFF2-40B4-BE49-F238E27FC236}">
                <a16:creationId xmlns:a16="http://schemas.microsoft.com/office/drawing/2014/main" id="{E17C4502-B38B-454C-E751-30B5900304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C120C91-0197-7392-FD9A-09E224A6FD6D}"/>
              </a:ext>
            </a:extLst>
          </p:cNvPr>
          <p:cNvSpPr>
            <a:spLocks noGrp="1"/>
          </p:cNvSpPr>
          <p:nvPr>
            <p:ph type="sldNum" sz="quarter" idx="12"/>
          </p:nvPr>
        </p:nvSpPr>
        <p:spPr/>
        <p:txBody>
          <a:bodyPr/>
          <a:lstStyle/>
          <a:p>
            <a:fld id="{D81EA6AC-A65F-463C-9413-862AF6E2A412}" type="slidenum">
              <a:rPr lang="he-IL" smtClean="0"/>
              <a:t>‹#›</a:t>
            </a:fld>
            <a:endParaRPr lang="he-IL"/>
          </a:p>
        </p:txBody>
      </p:sp>
    </p:spTree>
    <p:extLst>
      <p:ext uri="{BB962C8B-B14F-4D97-AF65-F5344CB8AC3E}">
        <p14:creationId xmlns:p14="http://schemas.microsoft.com/office/powerpoint/2010/main" val="121218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1E0C723-5EDC-2EA1-0B78-AA2D9244BCFD}"/>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D65E34D-5B4A-DD90-5462-D6598A7F3899}"/>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8CB6F78-23DD-1731-7E5B-9F47215C7197}"/>
              </a:ext>
            </a:extLst>
          </p:cNvPr>
          <p:cNvSpPr>
            <a:spLocks noGrp="1"/>
          </p:cNvSpPr>
          <p:nvPr>
            <p:ph type="dt" sz="half" idx="2"/>
          </p:nvPr>
        </p:nvSpPr>
        <p:spPr>
          <a:xfrm>
            <a:off x="8610600" y="6356351"/>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5071276-95C3-4711-B8B1-5F8E0BEE3BCB}"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C480BB51-F71D-0DFD-93EE-448C8958CCC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3CF835-A235-D041-8CAA-C5AB878805D5}"/>
              </a:ext>
            </a:extLst>
          </p:cNvPr>
          <p:cNvSpPr>
            <a:spLocks noGrp="1"/>
          </p:cNvSpPr>
          <p:nvPr>
            <p:ph type="sldNum" sz="quarter" idx="4"/>
          </p:nvPr>
        </p:nvSpPr>
        <p:spPr>
          <a:xfrm>
            <a:off x="838200" y="6356351"/>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81EA6AC-A65F-463C-9413-862AF6E2A412}" type="slidenum">
              <a:rPr lang="he-IL" smtClean="0"/>
              <a:t>‹#›</a:t>
            </a:fld>
            <a:endParaRPr lang="he-IL"/>
          </a:p>
        </p:txBody>
      </p:sp>
    </p:spTree>
    <p:extLst>
      <p:ext uri="{BB962C8B-B14F-4D97-AF65-F5344CB8AC3E}">
        <p14:creationId xmlns:p14="http://schemas.microsoft.com/office/powerpoint/2010/main" val="914504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3447CA1-4D7E-48C6-A9D1-3E2AE52B51C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DCC05BF-5453-4B52-AE2C-D7C8CD2DAFC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E536B45-9942-4C73-B6AB-004626BB21F5}"/>
              </a:ext>
            </a:extLst>
          </p:cNvPr>
          <p:cNvSpPr>
            <a:spLocks noGrp="1"/>
          </p:cNvSpPr>
          <p:nvPr>
            <p:ph type="dt" sz="half" idx="2"/>
          </p:nvPr>
        </p:nvSpPr>
        <p:spPr>
          <a:xfrm>
            <a:off x="8610600" y="6356351"/>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0661C5C-75B7-472E-9AB5-4E845767B329}" type="datetimeFigureOut">
              <a:rPr lang="he-IL" smtClean="0"/>
              <a:t>י"ז/חשון/תשפ"ד</a:t>
            </a:fld>
            <a:endParaRPr lang="he-IL"/>
          </a:p>
        </p:txBody>
      </p:sp>
      <p:sp>
        <p:nvSpPr>
          <p:cNvPr id="5" name="מציין מיקום של כותרת תחתונה 4">
            <a:extLst>
              <a:ext uri="{FF2B5EF4-FFF2-40B4-BE49-F238E27FC236}">
                <a16:creationId xmlns:a16="http://schemas.microsoft.com/office/drawing/2014/main" id="{AD53B54B-327A-47A3-AFF8-D9A25B961DD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B117F18D-ED8D-4D20-8C07-F49A97DEA366}"/>
              </a:ext>
            </a:extLst>
          </p:cNvPr>
          <p:cNvSpPr>
            <a:spLocks noGrp="1"/>
          </p:cNvSpPr>
          <p:nvPr>
            <p:ph type="sldNum" sz="quarter" idx="4"/>
          </p:nvPr>
        </p:nvSpPr>
        <p:spPr>
          <a:xfrm>
            <a:off x="838200" y="6356351"/>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3D2C743-5EF8-4060-B9D7-1B414EC48258}" type="slidenum">
              <a:rPr lang="he-IL" smtClean="0"/>
              <a:t>‹#›</a:t>
            </a:fld>
            <a:endParaRPr lang="he-IL"/>
          </a:p>
        </p:txBody>
      </p:sp>
    </p:spTree>
    <p:extLst>
      <p:ext uri="{BB962C8B-B14F-4D97-AF65-F5344CB8AC3E}">
        <p14:creationId xmlns:p14="http://schemas.microsoft.com/office/powerpoint/2010/main" val="341366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jpeg"/><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image" Target="../media/image12.png"/><Relationship Id="rId21" Type="http://schemas.openxmlformats.org/officeDocument/2006/relationships/customXml" Target="../ink/ink34.xml"/><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customXml" Target="../ink/ink32.xml"/><Relationship Id="rId25" Type="http://schemas.openxmlformats.org/officeDocument/2006/relationships/customXml" Target="../ink/ink36.xml"/><Relationship Id="rId2" Type="http://schemas.openxmlformats.org/officeDocument/2006/relationships/image" Target="../media/image2.jpe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4.png"/><Relationship Id="rId5" Type="http://schemas.openxmlformats.org/officeDocument/2006/relationships/image" Target="../media/image13.png"/><Relationship Id="rId15" Type="http://schemas.openxmlformats.org/officeDocument/2006/relationships/image" Target="../media/image19.png"/><Relationship Id="rId23" Type="http://schemas.openxmlformats.org/officeDocument/2006/relationships/customXml" Target="../ink/ink35.xml"/><Relationship Id="rId10" Type="http://schemas.microsoft.com/office/2007/relationships/hdphoto" Target="../media/hdphoto4.wdp"/><Relationship Id="rId19" Type="http://schemas.openxmlformats.org/officeDocument/2006/relationships/customXml" Target="../ink/ink33.xml"/><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customXml" Target="../ink/ink31.xml"/><Relationship Id="rId22" Type="http://schemas.openxmlformats.org/officeDocument/2006/relationships/image" Target="../media/image23.png"/><Relationship Id="rId27"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2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2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9.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1.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3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png"/><Relationship Id="rId18" Type="http://schemas.openxmlformats.org/officeDocument/2006/relationships/customXml" Target="../ink/ink9.xml"/><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5.xml"/><Relationship Id="rId19"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s>
</file>

<file path=ppt/slides/_rels/slide9.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customXml" Target="../ink/ink20.xml"/><Relationship Id="rId18" Type="http://schemas.openxmlformats.org/officeDocument/2006/relationships/customXml" Target="../ink/ink25.xml"/><Relationship Id="rId3" Type="http://schemas.openxmlformats.org/officeDocument/2006/relationships/image" Target="../media/image9.png"/><Relationship Id="rId21" Type="http://schemas.openxmlformats.org/officeDocument/2006/relationships/customXml" Target="../ink/ink28.xml"/><Relationship Id="rId7" Type="http://schemas.openxmlformats.org/officeDocument/2006/relationships/customXml" Target="../ink/ink15.xml"/><Relationship Id="rId12" Type="http://schemas.openxmlformats.org/officeDocument/2006/relationships/customXml" Target="../ink/ink19.xml"/><Relationship Id="rId17" Type="http://schemas.openxmlformats.org/officeDocument/2006/relationships/customXml" Target="../ink/ink24.xml"/><Relationship Id="rId2" Type="http://schemas.openxmlformats.org/officeDocument/2006/relationships/customXml" Target="../ink/ink11.xml"/><Relationship Id="rId16" Type="http://schemas.openxmlformats.org/officeDocument/2006/relationships/customXml" Target="../ink/ink23.xml"/><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customXml" Target="../ink/ink18.xml"/><Relationship Id="rId5" Type="http://schemas.openxmlformats.org/officeDocument/2006/relationships/customXml" Target="../ink/ink13.xml"/><Relationship Id="rId15" Type="http://schemas.openxmlformats.org/officeDocument/2006/relationships/customXml" Target="../ink/ink22.xml"/><Relationship Id="rId10" Type="http://schemas.openxmlformats.org/officeDocument/2006/relationships/customXml" Target="../ink/ink17.xml"/><Relationship Id="rId19" Type="http://schemas.openxmlformats.org/officeDocument/2006/relationships/customXml" Target="../ink/ink26.xml"/><Relationship Id="rId4" Type="http://schemas.openxmlformats.org/officeDocument/2006/relationships/customXml" Target="../ink/ink12.xml"/><Relationship Id="rId9" Type="http://schemas.openxmlformats.org/officeDocument/2006/relationships/image" Target="../media/image11.png"/><Relationship Id="rId14" Type="http://schemas.openxmlformats.org/officeDocument/2006/relationships/customXml" Target="../ink/ink21.xml"/><Relationship Id="rId22" Type="http://schemas.openxmlformats.org/officeDocument/2006/relationships/customXml" Target="../ink/ink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14FBC18-97E9-4A90-901C-A519D6541EBB}"/>
              </a:ext>
            </a:extLst>
          </p:cNvPr>
          <p:cNvSpPr/>
          <p:nvPr/>
        </p:nvSpPr>
        <p:spPr>
          <a:xfrm>
            <a:off x="8197272" y="951506"/>
            <a:ext cx="1986742" cy="2028305"/>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he-IL"/>
              <a:t>כניסה</a:t>
            </a:r>
          </a:p>
          <a:p>
            <a:pPr algn="ctr"/>
            <a:endParaRPr lang="he-IL"/>
          </a:p>
          <a:p>
            <a:pPr algn="ctr"/>
            <a:r>
              <a:rPr lang="he-IL"/>
              <a:t>הרשמה</a:t>
            </a:r>
          </a:p>
        </p:txBody>
      </p:sp>
      <p:sp>
        <p:nvSpPr>
          <p:cNvPr id="5" name="מלבן 4">
            <a:extLst>
              <a:ext uri="{FF2B5EF4-FFF2-40B4-BE49-F238E27FC236}">
                <a16:creationId xmlns:a16="http://schemas.microsoft.com/office/drawing/2014/main" id="{342E0BA3-08CA-4876-96A1-ECC873E8652B}"/>
              </a:ext>
            </a:extLst>
          </p:cNvPr>
          <p:cNvSpPr/>
          <p:nvPr/>
        </p:nvSpPr>
        <p:spPr>
          <a:xfrm>
            <a:off x="6095240" y="956309"/>
            <a:ext cx="1986742" cy="2028305"/>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he-IL"/>
              <a:t>כניסה</a:t>
            </a:r>
          </a:p>
          <a:p>
            <a:pPr algn="ctr"/>
            <a:endParaRPr lang="he-IL"/>
          </a:p>
          <a:p>
            <a:pPr algn="ctr"/>
            <a:r>
              <a:rPr lang="he-IL"/>
              <a:t>הרשמה</a:t>
            </a:r>
          </a:p>
        </p:txBody>
      </p:sp>
    </p:spTree>
    <p:extLst>
      <p:ext uri="{BB962C8B-B14F-4D97-AF65-F5344CB8AC3E}">
        <p14:creationId xmlns:p14="http://schemas.microsoft.com/office/powerpoint/2010/main" val="411088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D7DEAD93-41AE-DFAF-CA37-C18B6D2F1DA7}"/>
              </a:ext>
            </a:extLst>
          </p:cNvPr>
          <p:cNvSpPr txBox="1"/>
          <p:nvPr/>
        </p:nvSpPr>
        <p:spPr>
          <a:xfrm>
            <a:off x="3048001" y="48105"/>
            <a:ext cx="8876733" cy="9556462"/>
          </a:xfrm>
          <a:prstGeom prst="rect">
            <a:avLst/>
          </a:prstGeom>
          <a:noFill/>
        </p:spPr>
        <p:txBody>
          <a:bodyPr rot="0" spcFirstLastPara="0" vertOverflow="overflow" horzOverflow="overflow" vert="horz" wrap="square" lIns="91440" tIns="45720" rIns="91440" bIns="45720" numCol="1" spcCol="0" rtlCol="1" fromWordArt="0" anchor="ctr" anchorCtr="0" forceAA="0" compatLnSpc="1">
            <a:prstTxWarp prst="textNoShape">
              <a:avLst/>
            </a:prstTxWarp>
            <a:spAutoFit/>
          </a:bodyPr>
          <a:lstStyle/>
          <a:p>
            <a:pPr marL="285750" indent="-285750" algn="just">
              <a:buFont typeface="Wingdings"/>
              <a:buChar char="Ø"/>
            </a:pPr>
            <a:r>
              <a:rPr lang="he-IL" sz="1400" b="1">
                <a:cs typeface="Calibri"/>
              </a:rPr>
              <a:t>Game.html</a:t>
            </a:r>
            <a:r>
              <a:rPr lang="he" sz="1400" b="1">
                <a:cs typeface="Calibri"/>
              </a:rPr>
              <a:t>:</a:t>
            </a:r>
            <a:r>
              <a:rPr lang="he-IL" sz="1400">
                <a:cs typeface="Calibri"/>
              </a:rPr>
              <a:t> </a:t>
            </a:r>
            <a:endParaRPr lang="he-IL"/>
          </a:p>
          <a:p>
            <a:pPr marL="285750" indent="-285750" algn="just">
              <a:buFont typeface="Wingdings"/>
              <a:buChar char="Ø"/>
            </a:pPr>
            <a:r>
              <a:rPr lang="he" sz="1400">
                <a:cs typeface="Calibri"/>
              </a:rPr>
              <a:t>בהתחלה (כשנכנסים לדף (</a:t>
            </a:r>
            <a:r>
              <a:rPr lang="en-US" sz="1400">
                <a:cs typeface="+mn-lt"/>
              </a:rPr>
              <a:t>game</a:t>
            </a:r>
            <a:r>
              <a:rPr lang="he" sz="1400">
                <a:cs typeface="Calibri"/>
              </a:rPr>
              <a:t> מציג את המשחק</a:t>
            </a:r>
            <a:r>
              <a:rPr lang="en-US" sz="1400">
                <a:cs typeface="+mn-lt"/>
              </a:rPr>
              <a:t> </a:t>
            </a:r>
            <a:endParaRPr lang="he-IL"/>
          </a:p>
          <a:p>
            <a:pPr marL="285750" indent="-285750" algn="just">
              <a:buFont typeface="Wingdings"/>
              <a:buChar char="Ø"/>
            </a:pPr>
            <a:r>
              <a:rPr lang="en-US" sz="1400" b="1">
                <a:cs typeface="+mn-lt"/>
              </a:rPr>
              <a:t>Game.js</a:t>
            </a:r>
            <a:r>
              <a:rPr lang="en-US" sz="1400">
                <a:cs typeface="+mn-lt"/>
              </a:rPr>
              <a:t> </a:t>
            </a:r>
            <a:endParaRPr lang="he-IL"/>
          </a:p>
          <a:p>
            <a:pPr marL="285750" indent="-285750" algn="just">
              <a:buFont typeface="Wingdings"/>
              <a:buChar char="Ø"/>
            </a:pPr>
            <a:r>
              <a:rPr lang="he" sz="1400">
                <a:cs typeface="Calibri"/>
              </a:rPr>
              <a:t>פונקציות:</a:t>
            </a:r>
            <a:r>
              <a:rPr lang="en-US" sz="1400">
                <a:cs typeface="+mn-lt"/>
              </a:rPr>
              <a:t> </a:t>
            </a:r>
            <a:endParaRPr lang="he-IL"/>
          </a:p>
          <a:p>
            <a:pPr marL="285750" indent="-285750" algn="just">
              <a:buFont typeface="Wingdings"/>
              <a:buChar char="Ø"/>
            </a:pPr>
            <a:r>
              <a:rPr lang="he" sz="1400">
                <a:cs typeface="Calibri"/>
              </a:rPr>
              <a:t>בחירת 4 צבעים אקראיים</a:t>
            </a:r>
            <a:r>
              <a:rPr lang="he-IL" sz="1400">
                <a:cs typeface="Calibri"/>
              </a:rPr>
              <a:t> </a:t>
            </a:r>
            <a:r>
              <a:rPr lang="he-IL">
                <a:ea typeface="+mn-lt"/>
                <a:cs typeface="+mn-lt"/>
              </a:rPr>
              <a:t>  )</a:t>
            </a:r>
            <a:r>
              <a:rPr lang="he" sz="1400">
                <a:cs typeface="Calibri"/>
              </a:rPr>
              <a:t>זה בעצם תהיה פונקציה שתגריל מספר בין 8 מספרים (בערך) ובעצם כל מספר יסמם כאילו על צבע אחר)</a:t>
            </a:r>
            <a:r>
              <a:rPr lang="he" sz="700">
                <a:latin typeface="Arial"/>
                <a:cs typeface="Arial"/>
              </a:rPr>
              <a:t> בנוסף ברמה הקלה של המחק היה צורך לבדוק שלא הוגרל מספרים כמה פעמים י</a:t>
            </a:r>
            <a:endParaRPr lang="he-IL"/>
          </a:p>
          <a:p>
            <a:pPr marL="285750" indent="-285750" algn="just">
              <a:buFont typeface="Wingdings"/>
              <a:buChar char="Ø"/>
            </a:pPr>
            <a:r>
              <a:rPr lang="he" sz="1400">
                <a:cs typeface="Calibri"/>
              </a:rPr>
              <a:t>יצירת  פונקציה שבעצם מעתיקה אליה את 4 הצבעים אבל יש צורך למלאות אותו ואם הקש צבע נכון היא תהיה </a:t>
            </a:r>
            <a:r>
              <a:rPr lang="he-IL" sz="1400">
                <a:cs typeface="Calibri"/>
              </a:rPr>
              <a:t>TRUE</a:t>
            </a:r>
            <a:r>
              <a:rPr lang="he" sz="1400">
                <a:cs typeface="Calibri"/>
              </a:rPr>
              <a:t> אחרת היה תהיה שלילית.</a:t>
            </a:r>
            <a:endParaRPr lang="he-IL"/>
          </a:p>
          <a:p>
            <a:pPr marL="285750" indent="-285750" algn="just">
              <a:buFont typeface="Wingdings"/>
              <a:buChar char="Ø"/>
            </a:pPr>
            <a:r>
              <a:rPr lang="he" sz="1400">
                <a:cs typeface="Calibri"/>
              </a:rPr>
              <a:t>הוספת ממאזין אירועים 3 לכל אחד ממאגר אזין אירועים 2 לכל עיגול בשורה הרלוונטית .</a:t>
            </a:r>
            <a:r>
              <a:rPr lang="he-IL" sz="1400">
                <a:cs typeface="Calibri"/>
              </a:rPr>
              <a:t> </a:t>
            </a:r>
            <a:endParaRPr lang="he-IL"/>
          </a:p>
          <a:p>
            <a:pPr marL="285750" indent="-285750" algn="just">
              <a:buFont typeface="Wingdings"/>
              <a:buChar char="Ø"/>
            </a:pPr>
            <a:r>
              <a:rPr lang="he" sz="1400">
                <a:cs typeface="Calibri"/>
              </a:rPr>
              <a:t>מוסיף הצבעים, מקבל אלמנט עיגול כפרמטר</a:t>
            </a:r>
            <a:r>
              <a:rPr lang="he-IL" sz="1400">
                <a:cs typeface="Calibri"/>
              </a:rPr>
              <a:t> </a:t>
            </a:r>
            <a:endParaRPr lang="he-IL"/>
          </a:p>
          <a:p>
            <a:pPr marL="285750" indent="-285750" algn="just">
              <a:buFont typeface="Wingdings"/>
              <a:buChar char="Ø"/>
            </a:pPr>
            <a:r>
              <a:rPr lang="he" sz="1400">
                <a:cs typeface="Calibri"/>
              </a:rPr>
              <a:t>הסרת כל מאזיני האירועים ממאגר הצבעים</a:t>
            </a:r>
            <a:r>
              <a:rPr lang="he-IL" sz="1400">
                <a:cs typeface="Calibri"/>
              </a:rPr>
              <a:t> </a:t>
            </a:r>
            <a:endParaRPr lang="he-IL"/>
          </a:p>
          <a:p>
            <a:pPr marL="285750" indent="-285750" algn="just">
              <a:buFont typeface="Wingdings"/>
              <a:buChar char="Ø"/>
            </a:pPr>
            <a:r>
              <a:rPr lang="he" sz="1400">
                <a:cs typeface="Calibri"/>
              </a:rPr>
              <a:t>צובע את העיגול שהתקבל כפרמטר בצבע שהתקבל כפרמטר, קורא לפונקציה 6 עם העיגול והצבע</a:t>
            </a:r>
            <a:r>
              <a:rPr lang="he-IL" sz="1400">
                <a:cs typeface="Calibri"/>
              </a:rPr>
              <a:t> </a:t>
            </a:r>
            <a:endParaRPr lang="he-IL"/>
          </a:p>
          <a:p>
            <a:pPr marL="285750" indent="-285750" algn="just">
              <a:buFont typeface="Wingdings"/>
              <a:buChar char="Ø"/>
            </a:pPr>
            <a:r>
              <a:rPr lang="he" sz="1400">
                <a:cs typeface="Calibri"/>
              </a:rPr>
              <a:t>שומר בזיכרון את הצבע שנבחר</a:t>
            </a:r>
            <a:r>
              <a:rPr lang="he-IL" sz="1400">
                <a:cs typeface="Calibri"/>
              </a:rPr>
              <a:t> </a:t>
            </a:r>
            <a:r>
              <a:rPr lang="he-IL" sz="700">
                <a:latin typeface="Arial"/>
                <a:cs typeface="Arial"/>
              </a:rPr>
              <a:t> </a:t>
            </a:r>
            <a:endParaRPr lang="he-IL"/>
          </a:p>
          <a:p>
            <a:pPr marL="285750" indent="-285750" algn="just">
              <a:buFont typeface="Wingdings"/>
              <a:buChar char="Ø"/>
            </a:pPr>
            <a:r>
              <a:rPr lang="he" sz="1400">
                <a:cs typeface="Calibri"/>
              </a:rPr>
              <a:t>בודקת אם כל הצבעים מלאים ואם אין צבע שחוזר על עצמו, אם יש  </a:t>
            </a:r>
            <a:r>
              <a:rPr lang="en-US" sz="1400">
                <a:cs typeface="+mn-lt"/>
              </a:rPr>
              <a:t>alert</a:t>
            </a:r>
            <a:r>
              <a:rPr lang="he" sz="1400">
                <a:cs typeface="Calibri"/>
              </a:rPr>
              <a:t> </a:t>
            </a:r>
            <a:r>
              <a:rPr lang="he-IL">
                <a:ea typeface="+mn-lt"/>
                <a:cs typeface="+mn-lt"/>
              </a:rPr>
              <a:t>הודעה. אם לא – קוראת לפונקציה 8</a:t>
            </a:r>
            <a:r>
              <a:rPr lang="he-IL" sz="1400">
                <a:cs typeface="Calibri"/>
              </a:rPr>
              <a:t> </a:t>
            </a:r>
            <a:endParaRPr lang="he-IL"/>
          </a:p>
          <a:p>
            <a:pPr marL="285750" indent="-285750" algn="just">
              <a:buFont typeface="Wingdings"/>
              <a:buChar char="Ø"/>
            </a:pPr>
            <a:r>
              <a:rPr lang="he" sz="1400">
                <a:cs typeface="Calibri"/>
              </a:rPr>
              <a:t>מקבלת את המספר המנוחש מחשבת התאמה ל 4 צבעים שנבחרו, אם יש ניצחון, קוראת לפונקציה 11 עם ניצחון, אם לא - קוראת לפונקציה 9 עם הנתונים</a:t>
            </a:r>
            <a:r>
              <a:rPr lang="he-IL" sz="1400">
                <a:cs typeface="Calibri"/>
              </a:rPr>
              <a:t> </a:t>
            </a:r>
            <a:endParaRPr lang="he-IL"/>
          </a:p>
          <a:p>
            <a:pPr marL="285750" indent="-285750" algn="just">
              <a:buFont typeface="Wingdings"/>
              <a:buChar char="Ø"/>
            </a:pPr>
            <a:r>
              <a:rPr lang="he" sz="1400">
                <a:cs typeface="Calibri"/>
              </a:rPr>
              <a:t>מקבלת את מספר הפגיעות והבולים, מוסיפה לדף את התוצאות, קוראת לפונקציה 10 . מעדכנת את מספר השורה, (בשלב יותר מתקדם – קריאה לפונקציה של הדגשת </a:t>
            </a:r>
            <a:r>
              <a:rPr lang="he-IL">
                <a:ea typeface="+mn-lt"/>
                <a:cs typeface="+mn-lt"/>
              </a:rPr>
              <a:t>השורה הנוכחית) אם קטן מ8 קוראת לפונקציה 2, אם לא, קוראת לפונקציה 11 עם כישלון .</a:t>
            </a:r>
            <a:r>
              <a:rPr lang="he-IL" sz="1400">
                <a:cs typeface="Calibri"/>
              </a:rPr>
              <a:t> </a:t>
            </a:r>
            <a:endParaRPr lang="he-IL"/>
          </a:p>
          <a:p>
            <a:pPr marL="285750" indent="-285750" algn="just">
              <a:buFont typeface="Wingdings"/>
              <a:buChar char="Ø"/>
            </a:pPr>
            <a:r>
              <a:rPr lang="he" sz="1400">
                <a:cs typeface="Calibri"/>
              </a:rPr>
              <a:t> מוחקת את כל המאזיני אירועים מרשימת הצבעים ומהשורה הנוכחית – (בשלב יותר מתקדם – קריאה לפונקציה של ביטול הדגשת השורה הנוכחית)</a:t>
            </a:r>
            <a:r>
              <a:rPr lang="he-IL" sz="1400">
                <a:cs typeface="Calibri"/>
              </a:rPr>
              <a:t> </a:t>
            </a:r>
            <a:endParaRPr lang="he-IL"/>
          </a:p>
          <a:p>
            <a:pPr marL="285750" indent="-285750" algn="just">
              <a:buFont typeface="Wingdings"/>
              <a:buChar char="Ø"/>
            </a:pPr>
            <a:r>
              <a:rPr lang="he" sz="1400">
                <a:cs typeface="Calibri"/>
              </a:rPr>
              <a:t>מקבלת משתנה בוליאני אם היה ניצחון או כישלון, מחיקת כל התוכן מהדף, הוספת כפתורים לחזרה לדף הראשי או משחק חדש, קריאה לפונקציה 12 עם המשתנה </a:t>
            </a:r>
            <a:r>
              <a:rPr lang="he-IL">
                <a:ea typeface="+mn-lt"/>
                <a:cs typeface="+mn-lt"/>
              </a:rPr>
              <a:t>שהתקבל כפרמטר, אם התבצע ניצחון קריאה לפונקציה 13, אם התבצע כישלון קריאה לפונקציה 14</a:t>
            </a:r>
            <a:r>
              <a:rPr lang="he-IL" sz="1400">
                <a:cs typeface="Calibri"/>
              </a:rPr>
              <a:t> </a:t>
            </a:r>
            <a:endParaRPr lang="he-IL"/>
          </a:p>
          <a:p>
            <a:pPr marL="285750" indent="-285750" algn="just">
              <a:buFont typeface="Wingdings"/>
              <a:buChar char="Ø"/>
            </a:pPr>
            <a:r>
              <a:rPr lang="he" sz="1400">
                <a:cs typeface="Calibri"/>
              </a:rPr>
              <a:t>מקבלת האם התבצע כישלון או ניצחון ומעדכנת ב </a:t>
            </a:r>
            <a:r>
              <a:rPr lang="en-US" sz="1400">
                <a:cs typeface="+mn-lt"/>
              </a:rPr>
              <a:t>local storage</a:t>
            </a:r>
            <a:r>
              <a:rPr lang="he" sz="1400">
                <a:cs typeface="Calibri"/>
              </a:rPr>
              <a:t> </a:t>
            </a:r>
            <a:r>
              <a:rPr lang="he-IL">
                <a:ea typeface="+mn-lt"/>
                <a:cs typeface="+mn-lt"/>
              </a:rPr>
              <a:t> של המשתמש הנוכחי. </a:t>
            </a:r>
            <a:r>
              <a:rPr lang="he-IL" sz="1400">
                <a:cs typeface="Calibri"/>
              </a:rPr>
              <a:t> </a:t>
            </a:r>
            <a:endParaRPr lang="he-IL"/>
          </a:p>
          <a:p>
            <a:pPr marL="285750" indent="-285750" algn="just">
              <a:buFont typeface="Wingdings"/>
              <a:buChar char="Ø"/>
            </a:pPr>
            <a:r>
              <a:rPr lang="he" sz="1400">
                <a:cs typeface="Calibri"/>
              </a:rPr>
              <a:t>מוסיפה לדף הודעת ניצחון (ואנימציה) (בשלב יותר מתקדם – סטטיסטיקות משתמשים – כמה הצליחו ביותר ממך, כמה בפחות)</a:t>
            </a:r>
            <a:r>
              <a:rPr lang="he-IL" sz="1400">
                <a:cs typeface="Calibri"/>
              </a:rPr>
              <a:t> </a:t>
            </a:r>
            <a:endParaRPr lang="he-IL"/>
          </a:p>
          <a:p>
            <a:pPr marL="285750" indent="-285750" algn="just">
              <a:buFont typeface="Wingdings"/>
              <a:buChar char="Ø"/>
            </a:pPr>
            <a:r>
              <a:rPr lang="he" sz="1400">
                <a:cs typeface="Calibri"/>
              </a:rPr>
              <a:t>מוסיפה לדף הודעת כישלון (ואנימציה) (בשלב יותר מתקדם – סטטיסטיקות משתמשים – כמה הצליחו ביותר ממך, כמה בפחות)</a:t>
            </a:r>
            <a:r>
              <a:rPr lang="he-IL" sz="1400">
                <a:cs typeface="Calibri"/>
              </a:rPr>
              <a:t> </a:t>
            </a:r>
            <a:endParaRPr lang="he-IL"/>
          </a:p>
          <a:p>
            <a:pPr marL="285750" indent="-285750" algn="just">
              <a:buFont typeface="Wingdings"/>
              <a:buChar char="Ø"/>
            </a:pPr>
            <a:endParaRPr lang="he-IL"/>
          </a:p>
          <a:p>
            <a:pPr marL="285750" indent="-285750" algn="just">
              <a:buFont typeface="Wingdings"/>
              <a:buChar char="Ø"/>
            </a:pPr>
            <a:r>
              <a:rPr lang="he" sz="1400">
                <a:cs typeface="Calibri"/>
              </a:rPr>
              <a:t>מאזיני אירועים:</a:t>
            </a:r>
            <a:r>
              <a:rPr lang="en-US" sz="1400">
                <a:cs typeface="+mn-lt"/>
              </a:rPr>
              <a:t> </a:t>
            </a:r>
            <a:endParaRPr lang="he-IL"/>
          </a:p>
          <a:p>
            <a:pPr marL="285750" indent="-285750" algn="just">
              <a:buFont typeface="Wingdings"/>
              <a:buChar char="Ø"/>
            </a:pPr>
            <a:r>
              <a:rPr lang="he" sz="1400">
                <a:cs typeface="Calibri"/>
              </a:rPr>
              <a:t>כשהדף נטען – “</a:t>
            </a:r>
            <a:r>
              <a:rPr lang="en-US" sz="1400">
                <a:cs typeface="+mn-lt"/>
              </a:rPr>
              <a:t>when loading</a:t>
            </a:r>
            <a:r>
              <a:rPr lang="he" sz="1400">
                <a:cs typeface="Calibri"/>
              </a:rPr>
              <a:t>”</a:t>
            </a:r>
            <a:r>
              <a:rPr lang="he-IL">
                <a:ea typeface="+mn-lt"/>
                <a:cs typeface="+mn-lt"/>
              </a:rPr>
              <a:t> – קריאה לפונקציות, 1,2, </a:t>
            </a:r>
            <a:r>
              <a:rPr lang="he-IL" sz="1400">
                <a:cs typeface="Calibri"/>
              </a:rPr>
              <a:t> </a:t>
            </a:r>
            <a:endParaRPr lang="he-IL"/>
          </a:p>
          <a:p>
            <a:pPr marL="285750" indent="-285750" algn="just">
              <a:buFont typeface="Wingdings"/>
              <a:buChar char="Ø"/>
            </a:pPr>
            <a:r>
              <a:rPr lang="he" sz="1400">
                <a:cs typeface="Calibri"/>
              </a:rPr>
              <a:t>כשעיגול נלחץ – "</a:t>
            </a:r>
            <a:r>
              <a:rPr lang="en-US" sz="1400">
                <a:cs typeface="+mn-lt"/>
              </a:rPr>
              <a:t>clicked</a:t>
            </a:r>
            <a:r>
              <a:rPr lang="he" sz="1400">
                <a:cs typeface="Calibri"/>
              </a:rPr>
              <a:t>" – קורא לפונקציה 4, ואז </a:t>
            </a:r>
            <a:r>
              <a:rPr lang="he" sz="1400" err="1">
                <a:cs typeface="Calibri"/>
              </a:rPr>
              <a:t>לפונקצייה</a:t>
            </a:r>
            <a:r>
              <a:rPr lang="he" sz="1400">
                <a:cs typeface="Calibri"/>
              </a:rPr>
              <a:t> 3 עם פרמטר - העיגול</a:t>
            </a:r>
            <a:r>
              <a:rPr lang="he-IL" sz="1400">
                <a:cs typeface="Calibri"/>
              </a:rPr>
              <a:t> </a:t>
            </a:r>
            <a:endParaRPr lang="he-IL"/>
          </a:p>
          <a:p>
            <a:pPr marL="285750" indent="-285750" algn="just">
              <a:buFont typeface="Wingdings"/>
              <a:buChar char="Ø"/>
            </a:pPr>
            <a:r>
              <a:rPr lang="he" sz="1400">
                <a:cs typeface="Calibri"/>
              </a:rPr>
              <a:t>כשצבע ממאגר הצבעים נלחץ - קורא לפונקציה 5 עם העיגול שנלחץ, ועם שם הצבע</a:t>
            </a:r>
            <a:r>
              <a:rPr lang="he-IL" sz="1400">
                <a:cs typeface="Calibri"/>
              </a:rPr>
              <a:t> </a:t>
            </a:r>
            <a:endParaRPr lang="he-IL"/>
          </a:p>
          <a:p>
            <a:pPr marL="285750" indent="-285750" algn="just">
              <a:buFont typeface="Wingdings"/>
              <a:buChar char="Ø"/>
            </a:pPr>
            <a:r>
              <a:rPr lang="he" sz="1400">
                <a:cs typeface="Calibri"/>
              </a:rPr>
              <a:t>בעת לחיצה על כפתור שלח שורה – קורא לפונקציה 7</a:t>
            </a:r>
            <a:r>
              <a:rPr lang="he-IL" sz="1400">
                <a:cs typeface="Calibri"/>
              </a:rPr>
              <a:t> </a:t>
            </a:r>
            <a:endParaRPr lang="he-IL"/>
          </a:p>
          <a:p>
            <a:pPr marL="285750" indent="-285750" algn="just">
              <a:buFont typeface="Wingdings"/>
              <a:buChar char="Ø"/>
            </a:pPr>
            <a:endParaRPr lang="he-IL"/>
          </a:p>
          <a:p>
            <a:pPr marL="285750" indent="-285750" algn="just">
              <a:buFont typeface="Wingdings"/>
              <a:buChar char="Ø"/>
            </a:pPr>
            <a:r>
              <a:rPr lang="he" sz="1400">
                <a:cs typeface="Calibri"/>
              </a:rPr>
              <a:t>משתנים:</a:t>
            </a:r>
            <a:r>
              <a:rPr lang="en-US" sz="1400">
                <a:cs typeface="+mn-lt"/>
              </a:rPr>
              <a:t> </a:t>
            </a:r>
            <a:endParaRPr lang="he-IL"/>
          </a:p>
          <a:p>
            <a:pPr marL="285750" indent="-285750" algn="just">
              <a:buFont typeface="Wingdings"/>
              <a:buChar char="Ø"/>
            </a:pPr>
            <a:r>
              <a:rPr lang="he" sz="1400">
                <a:cs typeface="Calibri"/>
              </a:rPr>
              <a:t>מערך אובייקטים: כל שורה היא אובייקט שורה</a:t>
            </a:r>
            <a:r>
              <a:rPr lang="en-US" sz="1400">
                <a:cs typeface="+mn-lt"/>
              </a:rPr>
              <a:t> </a:t>
            </a:r>
            <a:endParaRPr lang="he-IL"/>
          </a:p>
          <a:p>
            <a:pPr marL="285750" indent="-285750" algn="just">
              <a:buFont typeface="Wingdings"/>
              <a:buChar char="Ø"/>
            </a:pPr>
            <a:r>
              <a:rPr lang="he" sz="1400">
                <a:cs typeface="Calibri"/>
              </a:rPr>
              <a:t>אובייקט שורה מכיל 4 משתנים לצבעים לכל עיגול</a:t>
            </a:r>
            <a:r>
              <a:rPr lang="en-US" sz="1400">
                <a:cs typeface="+mn-lt"/>
              </a:rPr>
              <a:t> </a:t>
            </a:r>
            <a:endParaRPr lang="he-IL"/>
          </a:p>
          <a:p>
            <a:pPr marL="285750" indent="-285750" algn="just">
              <a:buFont typeface="Wingdings"/>
              <a:buChar char="Ø"/>
            </a:pPr>
            <a:r>
              <a:rPr lang="he" sz="1400">
                <a:cs typeface="Calibri"/>
              </a:rPr>
              <a:t>משתנה מסוג אובייקט שורה- 4 הצבעים הנכונים</a:t>
            </a:r>
            <a:r>
              <a:rPr lang="en-US" sz="1400">
                <a:cs typeface="+mn-lt"/>
              </a:rPr>
              <a:t> </a:t>
            </a:r>
            <a:endParaRPr lang="he-IL"/>
          </a:p>
          <a:p>
            <a:pPr marL="285750" indent="-285750" algn="just">
              <a:buFont typeface="Wingdings"/>
              <a:buChar char="Ø"/>
            </a:pPr>
            <a:r>
              <a:rPr lang="he" sz="1400">
                <a:cs typeface="Calibri"/>
              </a:rPr>
              <a:t>מספר השורה הנוכחית – מאותחל לאפס</a:t>
            </a:r>
            <a:r>
              <a:rPr lang="en-US" sz="1400">
                <a:cs typeface="+mn-lt"/>
              </a:rPr>
              <a:t> </a:t>
            </a:r>
            <a:endParaRPr lang="he-IL"/>
          </a:p>
          <a:p>
            <a:pPr algn="l"/>
            <a:endParaRPr lang="he-IL"/>
          </a:p>
          <a:p>
            <a:pPr algn="l"/>
            <a:endParaRPr lang="he-IL">
              <a:cs typeface="Arial"/>
            </a:endParaRPr>
          </a:p>
        </p:txBody>
      </p:sp>
      <mc:AlternateContent xmlns:mc="http://schemas.openxmlformats.org/markup-compatibility/2006" xmlns:p14="http://schemas.microsoft.com/office/powerpoint/2010/main">
        <mc:Choice Requires="p14">
          <p:contentPart p14:bwMode="auto" r:id="rId2">
            <p14:nvContentPartPr>
              <p14:cNvPr id="2" name="דיו 1">
                <a:extLst>
                  <a:ext uri="{FF2B5EF4-FFF2-40B4-BE49-F238E27FC236}">
                    <a16:creationId xmlns:a16="http://schemas.microsoft.com/office/drawing/2014/main" id="{19AFEDCD-08CE-6BB4-49BC-CF4B70524E8E}"/>
                  </a:ext>
                </a:extLst>
              </p14:cNvPr>
              <p14:cNvContentPartPr/>
              <p14:nvPr/>
            </p14:nvContentPartPr>
            <p14:xfrm>
              <a:off x="7960341" y="2895473"/>
              <a:ext cx="360" cy="360"/>
            </p14:xfrm>
          </p:contentPart>
        </mc:Choice>
        <mc:Fallback xmlns="">
          <p:pic>
            <p:nvPicPr>
              <p:cNvPr id="2" name="דיו 1">
                <a:extLst>
                  <a:ext uri="{FF2B5EF4-FFF2-40B4-BE49-F238E27FC236}">
                    <a16:creationId xmlns:a16="http://schemas.microsoft.com/office/drawing/2014/main" id="{19AFEDCD-08CE-6BB4-49BC-CF4B70524E8E}"/>
                  </a:ext>
                </a:extLst>
              </p:cNvPr>
              <p:cNvPicPr/>
              <p:nvPr/>
            </p:nvPicPr>
            <p:blipFill>
              <a:blip r:embed="rId3"/>
              <a:stretch>
                <a:fillRect/>
              </a:stretch>
            </p:blipFill>
            <p:spPr>
              <a:xfrm>
                <a:off x="7951341" y="2886473"/>
                <a:ext cx="18000" cy="18000"/>
              </a:xfrm>
              <a:prstGeom prst="rect">
                <a:avLst/>
              </a:prstGeom>
            </p:spPr>
          </p:pic>
        </mc:Fallback>
      </mc:AlternateContent>
    </p:spTree>
    <p:extLst>
      <p:ext uri="{BB962C8B-B14F-4D97-AF65-F5344CB8AC3E}">
        <p14:creationId xmlns:p14="http://schemas.microsoft.com/office/powerpoint/2010/main" val="251947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קבוצה 32">
            <a:extLst>
              <a:ext uri="{FF2B5EF4-FFF2-40B4-BE49-F238E27FC236}">
                <a16:creationId xmlns:a16="http://schemas.microsoft.com/office/drawing/2014/main" id="{3524FB5E-5816-F52E-290A-C76DE4E150D4}"/>
              </a:ext>
            </a:extLst>
          </p:cNvPr>
          <p:cNvGrpSpPr/>
          <p:nvPr/>
        </p:nvGrpSpPr>
        <p:grpSpPr>
          <a:xfrm>
            <a:off x="-422212" y="-9712"/>
            <a:ext cx="12631271" cy="7007290"/>
            <a:chOff x="-422212" y="-9712"/>
            <a:chExt cx="12631271" cy="7007290"/>
          </a:xfrm>
        </p:grpSpPr>
        <p:sp>
          <p:nvSpPr>
            <p:cNvPr id="158" name="מלבן 157">
              <a:extLst>
                <a:ext uri="{FF2B5EF4-FFF2-40B4-BE49-F238E27FC236}">
                  <a16:creationId xmlns:a16="http://schemas.microsoft.com/office/drawing/2014/main" id="{CE4F26C4-2A54-49C3-9700-59C7F79AB55F}"/>
                </a:ext>
              </a:extLst>
            </p:cNvPr>
            <p:cNvSpPr/>
            <p:nvPr/>
          </p:nvSpPr>
          <p:spPr>
            <a:xfrm>
              <a:off x="-422212" y="-9712"/>
              <a:ext cx="12631271" cy="7007290"/>
            </a:xfrm>
            <a:prstGeom prst="rect">
              <a:avLst/>
            </a:prstGeom>
            <a:blipFill>
              <a:blip r:embed="rId2"/>
              <a:tile tx="0" ty="0" sx="100000" sy="100000" flip="none" algn="tl"/>
            </a:blip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157" name="תמונה 156" descr="תמונה שמכילה קוביות צעצוע, צעצוע&#10;&#10;התיאור נוצר באופן אוטומטי">
              <a:extLst>
                <a:ext uri="{FF2B5EF4-FFF2-40B4-BE49-F238E27FC236}">
                  <a16:creationId xmlns:a16="http://schemas.microsoft.com/office/drawing/2014/main" id="{8E9E361A-5988-7B55-341D-58EC8B08F69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094" b="33469" l="24743" r="79682"/>
                      </a14:imgEffect>
                    </a14:imgLayer>
                  </a14:imgProps>
                </a:ext>
                <a:ext uri="{28A0092B-C50C-407E-A947-70E740481C1C}">
                  <a14:useLocalDpi xmlns:a14="http://schemas.microsoft.com/office/drawing/2010/main" val="0"/>
                </a:ext>
              </a:extLst>
            </a:blip>
            <a:srcRect l="24369" t="16554" r="19636" b="66103"/>
            <a:stretch/>
          </p:blipFill>
          <p:spPr>
            <a:xfrm rot="2460000">
              <a:off x="8673264" y="1259760"/>
              <a:ext cx="3513506" cy="1093761"/>
            </a:xfrm>
            <a:prstGeom prst="rect">
              <a:avLst/>
            </a:prstGeom>
          </p:spPr>
        </p:pic>
        <p:pic>
          <p:nvPicPr>
            <p:cNvPr id="189" name="תמונה 188">
              <a:extLst>
                <a:ext uri="{FF2B5EF4-FFF2-40B4-BE49-F238E27FC236}">
                  <a16:creationId xmlns:a16="http://schemas.microsoft.com/office/drawing/2014/main" id="{5D4AD5BC-3D5C-A543-B925-E58F6973DD1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603024" y="3868202"/>
              <a:ext cx="448522" cy="627529"/>
            </a:xfrm>
            <a:prstGeom prst="rect">
              <a:avLst/>
            </a:prstGeom>
          </p:spPr>
        </p:pic>
        <p:pic>
          <p:nvPicPr>
            <p:cNvPr id="3" name="תמונה 2">
              <a:extLst>
                <a:ext uri="{FF2B5EF4-FFF2-40B4-BE49-F238E27FC236}">
                  <a16:creationId xmlns:a16="http://schemas.microsoft.com/office/drawing/2014/main" id="{6BDF940A-ED8E-506B-DE03-DE16D484B98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45502" y="4265718"/>
              <a:ext cx="468607" cy="661577"/>
            </a:xfrm>
            <a:prstGeom prst="rect">
              <a:avLst/>
            </a:prstGeom>
          </p:spPr>
        </p:pic>
        <p:pic>
          <p:nvPicPr>
            <p:cNvPr id="4" name="תמונה 3">
              <a:extLst>
                <a:ext uri="{FF2B5EF4-FFF2-40B4-BE49-F238E27FC236}">
                  <a16:creationId xmlns:a16="http://schemas.microsoft.com/office/drawing/2014/main" id="{9EEB0505-8181-5F64-82E3-47D145A6410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9314606" y="2107996"/>
              <a:ext cx="468607" cy="661577"/>
            </a:xfrm>
            <a:prstGeom prst="rect">
              <a:avLst/>
            </a:prstGeom>
          </p:spPr>
        </p:pic>
        <p:pic>
          <p:nvPicPr>
            <p:cNvPr id="8" name="תמונה 7">
              <a:extLst>
                <a:ext uri="{FF2B5EF4-FFF2-40B4-BE49-F238E27FC236}">
                  <a16:creationId xmlns:a16="http://schemas.microsoft.com/office/drawing/2014/main" id="{2EF86917-F4DF-CBC4-0DC7-041550C0789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443428" y="590953"/>
              <a:ext cx="468607" cy="661577"/>
            </a:xfrm>
            <a:prstGeom prst="rect">
              <a:avLst/>
            </a:prstGeom>
          </p:spPr>
        </p:pic>
        <p:pic>
          <p:nvPicPr>
            <p:cNvPr id="191" name="תמונה 190">
              <a:extLst>
                <a:ext uri="{FF2B5EF4-FFF2-40B4-BE49-F238E27FC236}">
                  <a16:creationId xmlns:a16="http://schemas.microsoft.com/office/drawing/2014/main" id="{A115F2F2-59B8-CDE5-19A7-45852624C4A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585037" y="4354327"/>
              <a:ext cx="448522" cy="627529"/>
            </a:xfrm>
            <a:prstGeom prst="rect">
              <a:avLst/>
            </a:prstGeom>
          </p:spPr>
        </p:pic>
        <p:pic>
          <p:nvPicPr>
            <p:cNvPr id="9" name="תמונה 8">
              <a:extLst>
                <a:ext uri="{FF2B5EF4-FFF2-40B4-BE49-F238E27FC236}">
                  <a16:creationId xmlns:a16="http://schemas.microsoft.com/office/drawing/2014/main" id="{6658E202-0F6F-DBEB-E847-C70F8397F0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11862" y="1490602"/>
              <a:ext cx="448522" cy="627529"/>
            </a:xfrm>
            <a:prstGeom prst="rect">
              <a:avLst/>
            </a:prstGeom>
          </p:spPr>
        </p:pic>
        <p:pic>
          <p:nvPicPr>
            <p:cNvPr id="10" name="תמונה 9">
              <a:extLst>
                <a:ext uri="{FF2B5EF4-FFF2-40B4-BE49-F238E27FC236}">
                  <a16:creationId xmlns:a16="http://schemas.microsoft.com/office/drawing/2014/main" id="{05189C13-81EA-F7E0-437A-A3739C2DA61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522675" y="2730273"/>
              <a:ext cx="448522" cy="627529"/>
            </a:xfrm>
            <a:prstGeom prst="rect">
              <a:avLst/>
            </a:prstGeom>
          </p:spPr>
        </p:pic>
        <p:pic>
          <p:nvPicPr>
            <p:cNvPr id="11" name="תמונה 10">
              <a:extLst>
                <a:ext uri="{FF2B5EF4-FFF2-40B4-BE49-F238E27FC236}">
                  <a16:creationId xmlns:a16="http://schemas.microsoft.com/office/drawing/2014/main" id="{53B18825-4A71-6E77-987A-69EECF47836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8758212" y="4323381"/>
              <a:ext cx="448522" cy="627529"/>
            </a:xfrm>
            <a:prstGeom prst="rect">
              <a:avLst/>
            </a:prstGeom>
          </p:spPr>
        </p:pic>
        <p:pic>
          <p:nvPicPr>
            <p:cNvPr id="12" name="תמונה 11">
              <a:extLst>
                <a:ext uri="{FF2B5EF4-FFF2-40B4-BE49-F238E27FC236}">
                  <a16:creationId xmlns:a16="http://schemas.microsoft.com/office/drawing/2014/main" id="{5450BA1C-44E7-124C-20D3-4DB3972A214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1402350" y="1317305"/>
              <a:ext cx="488882" cy="576537"/>
            </a:xfrm>
            <a:prstGeom prst="rect">
              <a:avLst/>
            </a:prstGeom>
          </p:spPr>
        </p:pic>
        <p:pic>
          <p:nvPicPr>
            <p:cNvPr id="13" name="תמונה 12">
              <a:extLst>
                <a:ext uri="{FF2B5EF4-FFF2-40B4-BE49-F238E27FC236}">
                  <a16:creationId xmlns:a16="http://schemas.microsoft.com/office/drawing/2014/main" id="{306256E2-CC48-4EC9-D911-22DE23DFEC0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1106648" y="4009564"/>
              <a:ext cx="488882" cy="576537"/>
            </a:xfrm>
            <a:prstGeom prst="rect">
              <a:avLst/>
            </a:prstGeom>
          </p:spPr>
        </p:pic>
        <p:pic>
          <p:nvPicPr>
            <p:cNvPr id="192" name="תמונה 191">
              <a:extLst>
                <a:ext uri="{FF2B5EF4-FFF2-40B4-BE49-F238E27FC236}">
                  <a16:creationId xmlns:a16="http://schemas.microsoft.com/office/drawing/2014/main" id="{39DFEF2F-A92F-D53E-CD68-CF499D8FFD4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162463" y="5199818"/>
              <a:ext cx="488882" cy="692055"/>
            </a:xfrm>
            <a:prstGeom prst="rect">
              <a:avLst/>
            </a:prstGeom>
          </p:spPr>
        </p:pic>
        <p:pic>
          <p:nvPicPr>
            <p:cNvPr id="193" name="תמונה 192">
              <a:extLst>
                <a:ext uri="{FF2B5EF4-FFF2-40B4-BE49-F238E27FC236}">
                  <a16:creationId xmlns:a16="http://schemas.microsoft.com/office/drawing/2014/main" id="{26DC34C6-566E-E998-FE97-8608F7D6AE0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45" b="91710" l="9738" r="89888">
                          <a14:foregroundMark x1="52809" y1="4663" x2="75655" y2="12435"/>
                          <a14:foregroundMark x1="65918" y1="86010" x2="54682" y2="91710"/>
                        </a14:backgroundRemoval>
                      </a14:imgEffect>
                    </a14:imgLayer>
                  </a14:imgProps>
                </a:ext>
              </a:extLst>
            </a:blip>
            <a:stretch>
              <a:fillRect/>
            </a:stretch>
          </p:blipFill>
          <p:spPr>
            <a:xfrm>
              <a:off x="350408" y="5018407"/>
              <a:ext cx="604593" cy="417863"/>
            </a:xfrm>
            <a:prstGeom prst="rect">
              <a:avLst/>
            </a:prstGeom>
          </p:spPr>
        </p:pic>
        <p:pic>
          <p:nvPicPr>
            <p:cNvPr id="14" name="תמונה 13">
              <a:extLst>
                <a:ext uri="{FF2B5EF4-FFF2-40B4-BE49-F238E27FC236}">
                  <a16:creationId xmlns:a16="http://schemas.microsoft.com/office/drawing/2014/main" id="{D8C7C31A-E5D6-C86B-1176-B0FE1D3021B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10819305" y="3384321"/>
              <a:ext cx="488882" cy="576537"/>
            </a:xfrm>
            <a:prstGeom prst="rect">
              <a:avLst/>
            </a:prstGeom>
          </p:spPr>
        </p:pic>
        <p:pic>
          <p:nvPicPr>
            <p:cNvPr id="15" name="תמונה 14">
              <a:extLst>
                <a:ext uri="{FF2B5EF4-FFF2-40B4-BE49-F238E27FC236}">
                  <a16:creationId xmlns:a16="http://schemas.microsoft.com/office/drawing/2014/main" id="{C70C0284-29DF-7234-CE0C-23411FB2A56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10819305" y="248230"/>
              <a:ext cx="488882" cy="576537"/>
            </a:xfrm>
            <a:prstGeom prst="rect">
              <a:avLst/>
            </a:prstGeom>
          </p:spPr>
        </p:pic>
        <p:pic>
          <p:nvPicPr>
            <p:cNvPr id="190" name="תמונה 189">
              <a:extLst>
                <a:ext uri="{FF2B5EF4-FFF2-40B4-BE49-F238E27FC236}">
                  <a16:creationId xmlns:a16="http://schemas.microsoft.com/office/drawing/2014/main" id="{9485134E-4B99-CB5E-E38C-A33B003DDA6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1252803" y="4703143"/>
              <a:ext cx="488882" cy="576537"/>
            </a:xfrm>
            <a:prstGeom prst="rect">
              <a:avLst/>
            </a:prstGeom>
          </p:spPr>
        </p:pic>
        <p:pic>
          <p:nvPicPr>
            <p:cNvPr id="24" name="תמונה 23">
              <a:extLst>
                <a:ext uri="{FF2B5EF4-FFF2-40B4-BE49-F238E27FC236}">
                  <a16:creationId xmlns:a16="http://schemas.microsoft.com/office/drawing/2014/main" id="{DE5B9285-CEF4-4C98-22FF-2A73CDD0774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45" b="91710" l="9738" r="89888">
                          <a14:foregroundMark x1="52809" y1="4663" x2="75655" y2="12435"/>
                          <a14:foregroundMark x1="65918" y1="86010" x2="54682" y2="91710"/>
                        </a14:backgroundRemoval>
                      </a14:imgEffect>
                    </a14:imgLayer>
                  </a14:imgProps>
                </a:ext>
              </a:extLst>
            </a:blip>
            <a:stretch>
              <a:fillRect/>
            </a:stretch>
          </p:blipFill>
          <p:spPr>
            <a:xfrm>
              <a:off x="1373816" y="2801733"/>
              <a:ext cx="604593" cy="417863"/>
            </a:xfrm>
            <a:prstGeom prst="rect">
              <a:avLst/>
            </a:prstGeom>
          </p:spPr>
        </p:pic>
        <p:pic>
          <p:nvPicPr>
            <p:cNvPr id="30" name="תמונה 29">
              <a:extLst>
                <a:ext uri="{FF2B5EF4-FFF2-40B4-BE49-F238E27FC236}">
                  <a16:creationId xmlns:a16="http://schemas.microsoft.com/office/drawing/2014/main" id="{70D8B1E0-F760-7B1B-6A16-403A2760D3F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10174244" y="4505072"/>
              <a:ext cx="448522" cy="627529"/>
            </a:xfrm>
            <a:prstGeom prst="rect">
              <a:avLst/>
            </a:prstGeom>
          </p:spPr>
        </p:pic>
        <p:pic>
          <p:nvPicPr>
            <p:cNvPr id="31" name="תמונה 30">
              <a:extLst>
                <a:ext uri="{FF2B5EF4-FFF2-40B4-BE49-F238E27FC236}">
                  <a16:creationId xmlns:a16="http://schemas.microsoft.com/office/drawing/2014/main" id="{9007C904-7467-CB1B-81CC-98758B86E80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9456303" y="3313342"/>
              <a:ext cx="468607" cy="661577"/>
            </a:xfrm>
            <a:prstGeom prst="rect">
              <a:avLst/>
            </a:prstGeom>
          </p:spPr>
        </p:pic>
        <p:pic>
          <p:nvPicPr>
            <p:cNvPr id="32" name="תמונה 31">
              <a:extLst>
                <a:ext uri="{FF2B5EF4-FFF2-40B4-BE49-F238E27FC236}">
                  <a16:creationId xmlns:a16="http://schemas.microsoft.com/office/drawing/2014/main" id="{1EB2F056-7F87-545A-015E-D57896A283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10315941" y="5710418"/>
              <a:ext cx="448522" cy="627529"/>
            </a:xfrm>
            <a:prstGeom prst="rect">
              <a:avLst/>
            </a:prstGeom>
          </p:spPr>
        </p:pic>
      </p:grpSp>
      <p:sp>
        <p:nvSpPr>
          <p:cNvPr id="20" name="אליפסה 7">
            <a:extLst>
              <a:ext uri="{FF2B5EF4-FFF2-40B4-BE49-F238E27FC236}">
                <a16:creationId xmlns:a16="http://schemas.microsoft.com/office/drawing/2014/main" id="{90263038-842A-9E10-270D-385356406193}"/>
              </a:ext>
            </a:extLst>
          </p:cNvPr>
          <p:cNvSpPr/>
          <p:nvPr/>
        </p:nvSpPr>
        <p:spPr>
          <a:xfrm>
            <a:off x="2839314" y="1425389"/>
            <a:ext cx="25997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8">
            <a:extLst>
              <a:ext uri="{FF2B5EF4-FFF2-40B4-BE49-F238E27FC236}">
                <a16:creationId xmlns:a16="http://schemas.microsoft.com/office/drawing/2014/main" id="{EEBBB01D-C450-50F6-4384-D630B47F4499}"/>
              </a:ext>
            </a:extLst>
          </p:cNvPr>
          <p:cNvSpPr/>
          <p:nvPr/>
        </p:nvSpPr>
        <p:spPr>
          <a:xfrm>
            <a:off x="3328390" y="1425389"/>
            <a:ext cx="259977" cy="259977"/>
          </a:xfrm>
          <a:prstGeom prst="ellipse">
            <a:avLst/>
          </a:prstGeom>
          <a:solidFill>
            <a:schemeClr val="tx1"/>
          </a:solidFill>
          <a:ln w="38100">
            <a:solidFill>
              <a:schemeClr val="bg1"/>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9">
            <a:extLst>
              <a:ext uri="{FF2B5EF4-FFF2-40B4-BE49-F238E27FC236}">
                <a16:creationId xmlns:a16="http://schemas.microsoft.com/office/drawing/2014/main" id="{DA4861C1-0B46-99AE-A07B-D7BE7DB54DC5}"/>
              </a:ext>
            </a:extLst>
          </p:cNvPr>
          <p:cNvSpPr/>
          <p:nvPr/>
        </p:nvSpPr>
        <p:spPr>
          <a:xfrm>
            <a:off x="3790588" y="1425389"/>
            <a:ext cx="259977" cy="259977"/>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אליפסה 7">
            <a:extLst>
              <a:ext uri="{FF2B5EF4-FFF2-40B4-BE49-F238E27FC236}">
                <a16:creationId xmlns:a16="http://schemas.microsoft.com/office/drawing/2014/main" id="{98EEC79A-2837-9F29-C0BD-AF353D0CCD49}"/>
              </a:ext>
            </a:extLst>
          </p:cNvPr>
          <p:cNvSpPr/>
          <p:nvPr/>
        </p:nvSpPr>
        <p:spPr>
          <a:xfrm>
            <a:off x="2830349" y="2008095"/>
            <a:ext cx="25997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אליפסה 8">
            <a:extLst>
              <a:ext uri="{FF2B5EF4-FFF2-40B4-BE49-F238E27FC236}">
                <a16:creationId xmlns:a16="http://schemas.microsoft.com/office/drawing/2014/main" id="{83BD86A5-AE1E-A812-D7B4-AB079B8EB21D}"/>
              </a:ext>
            </a:extLst>
          </p:cNvPr>
          <p:cNvSpPr/>
          <p:nvPr/>
        </p:nvSpPr>
        <p:spPr>
          <a:xfrm>
            <a:off x="3323408" y="1999130"/>
            <a:ext cx="25997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descr="תמונה שמכילה קוביות צעצוע, צעצוע&#10;&#10;התיאור נוצר באופן אוטומטי">
            <a:extLst>
              <a:ext uri="{FF2B5EF4-FFF2-40B4-BE49-F238E27FC236}">
                <a16:creationId xmlns:a16="http://schemas.microsoft.com/office/drawing/2014/main" id="{8748CF1E-A272-1D01-6E97-678CAF2972D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729074" y="3991169"/>
            <a:ext cx="1706742" cy="2179729"/>
          </a:xfrm>
          <a:prstGeom prst="rect">
            <a:avLst/>
          </a:prstGeom>
        </p:spPr>
      </p:pic>
      <mc:AlternateContent xmlns:mc="http://schemas.openxmlformats.org/markup-compatibility/2006" xmlns:p14="http://schemas.microsoft.com/office/powerpoint/2010/main">
        <mc:Choice Requires="p14">
          <p:contentPart p14:bwMode="auto" r:id="rId14">
            <p14:nvContentPartPr>
              <p14:cNvPr id="5" name="דיו 4">
                <a:extLst>
                  <a:ext uri="{FF2B5EF4-FFF2-40B4-BE49-F238E27FC236}">
                    <a16:creationId xmlns:a16="http://schemas.microsoft.com/office/drawing/2014/main" id="{95188411-4BD4-4C78-8E79-601CE4FA8A7E}"/>
                  </a:ext>
                </a:extLst>
              </p14:cNvPr>
              <p14:cNvContentPartPr/>
              <p14:nvPr/>
            </p14:nvContentPartPr>
            <p14:xfrm>
              <a:off x="2394046" y="1478509"/>
              <a:ext cx="17059" cy="17059"/>
            </p14:xfrm>
          </p:contentPart>
        </mc:Choice>
        <mc:Fallback xmlns="">
          <p:pic>
            <p:nvPicPr>
              <p:cNvPr id="5" name="דיו 4">
                <a:extLst>
                  <a:ext uri="{FF2B5EF4-FFF2-40B4-BE49-F238E27FC236}">
                    <a16:creationId xmlns:a16="http://schemas.microsoft.com/office/drawing/2014/main" id="{95188411-4BD4-4C78-8E79-601CE4FA8A7E}"/>
                  </a:ext>
                </a:extLst>
              </p:cNvPr>
              <p:cNvPicPr/>
              <p:nvPr/>
            </p:nvPicPr>
            <p:blipFill>
              <a:blip r:embed="rId15"/>
              <a:stretch>
                <a:fillRect/>
              </a:stretch>
            </p:blipFill>
            <p:spPr>
              <a:xfrm>
                <a:off x="1541096" y="625559"/>
                <a:ext cx="1705900" cy="1705900"/>
              </a:xfrm>
              <a:prstGeom prst="rect">
                <a:avLst/>
              </a:prstGeom>
            </p:spPr>
          </p:pic>
        </mc:Fallback>
      </mc:AlternateContent>
      <p:sp>
        <p:nvSpPr>
          <p:cNvPr id="186" name="מלבן: פינות מעוגלות 185">
            <a:extLst>
              <a:ext uri="{FF2B5EF4-FFF2-40B4-BE49-F238E27FC236}">
                <a16:creationId xmlns:a16="http://schemas.microsoft.com/office/drawing/2014/main" id="{5C60F0C0-4654-D0D5-3B2B-AE38A0E76240}"/>
              </a:ext>
            </a:extLst>
          </p:cNvPr>
          <p:cNvSpPr/>
          <p:nvPr/>
        </p:nvSpPr>
        <p:spPr>
          <a:xfrm>
            <a:off x="2738716" y="-71493"/>
            <a:ext cx="5574890" cy="6607277"/>
          </a:xfrm>
          <a:prstGeom prst="roundRect">
            <a:avLst/>
          </a:prstGeom>
          <a:scene3d>
            <a:camera prst="orthographicFront"/>
            <a:lightRig rig="threePt" dir="t"/>
          </a:scene3d>
          <a:sp3d>
            <a:bevelT w="254000" h="190500" prst="coolSlant"/>
            <a:bevelB w="139700" h="114300"/>
          </a:sp3d>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66" name="אליפסה 9">
            <a:extLst>
              <a:ext uri="{FF2B5EF4-FFF2-40B4-BE49-F238E27FC236}">
                <a16:creationId xmlns:a16="http://schemas.microsoft.com/office/drawing/2014/main" id="{A2EE4411-8D6A-0326-DECC-C51BC625BC28}"/>
              </a:ext>
            </a:extLst>
          </p:cNvPr>
          <p:cNvSpPr/>
          <p:nvPr/>
        </p:nvSpPr>
        <p:spPr>
          <a:xfrm>
            <a:off x="5948046" y="1951497"/>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אליפסה 26">
            <a:extLst>
              <a:ext uri="{FF2B5EF4-FFF2-40B4-BE49-F238E27FC236}">
                <a16:creationId xmlns:a16="http://schemas.microsoft.com/office/drawing/2014/main" id="{ED6359ED-A9FB-A8E6-2C05-8DFAFF1E9155}"/>
              </a:ext>
            </a:extLst>
          </p:cNvPr>
          <p:cNvSpPr/>
          <p:nvPr/>
        </p:nvSpPr>
        <p:spPr>
          <a:xfrm>
            <a:off x="4474513" y="258799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 name="אליפסה 7">
            <a:extLst>
              <a:ext uri="{FF2B5EF4-FFF2-40B4-BE49-F238E27FC236}">
                <a16:creationId xmlns:a16="http://schemas.microsoft.com/office/drawing/2014/main" id="{254D22F6-AB57-3F92-AEE1-86C98B7C2364}"/>
              </a:ext>
            </a:extLst>
          </p:cNvPr>
          <p:cNvSpPr/>
          <p:nvPr/>
        </p:nvSpPr>
        <p:spPr>
          <a:xfrm>
            <a:off x="4958670" y="258799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 name="אליפסה 8">
            <a:extLst>
              <a:ext uri="{FF2B5EF4-FFF2-40B4-BE49-F238E27FC236}">
                <a16:creationId xmlns:a16="http://schemas.microsoft.com/office/drawing/2014/main" id="{837AF8AF-E503-29CE-2EB5-57E7AE8E5F83}"/>
              </a:ext>
            </a:extLst>
          </p:cNvPr>
          <p:cNvSpPr/>
          <p:nvPr/>
        </p:nvSpPr>
        <p:spPr>
          <a:xfrm>
            <a:off x="5461098" y="2579028"/>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9">
            <a:extLst>
              <a:ext uri="{FF2B5EF4-FFF2-40B4-BE49-F238E27FC236}">
                <a16:creationId xmlns:a16="http://schemas.microsoft.com/office/drawing/2014/main" id="{1F569619-B124-18A5-DE70-0222A7681E86}"/>
              </a:ext>
            </a:extLst>
          </p:cNvPr>
          <p:cNvSpPr/>
          <p:nvPr/>
        </p:nvSpPr>
        <p:spPr>
          <a:xfrm>
            <a:off x="5936121" y="256046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מלבן 58">
            <a:extLst>
              <a:ext uri="{FF2B5EF4-FFF2-40B4-BE49-F238E27FC236}">
                <a16:creationId xmlns:a16="http://schemas.microsoft.com/office/drawing/2014/main" id="{953D864A-CBDE-1112-9E18-2BA1433C0C1C}"/>
              </a:ext>
            </a:extLst>
          </p:cNvPr>
          <p:cNvSpPr/>
          <p:nvPr/>
        </p:nvSpPr>
        <p:spPr>
          <a:xfrm>
            <a:off x="6628356" y="778978"/>
            <a:ext cx="1260974" cy="5281943"/>
          </a:xfrm>
          <a:prstGeom prst="rect">
            <a:avLst/>
          </a:prstGeom>
          <a:solidFill>
            <a:schemeClr val="accent4">
              <a:lumMod val="60000"/>
              <a:lumOff val="40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a:extLst>
              <a:ext uri="{FF2B5EF4-FFF2-40B4-BE49-F238E27FC236}">
                <a16:creationId xmlns:a16="http://schemas.microsoft.com/office/drawing/2014/main" id="{F748D5B0-89E7-4FE6-E71E-8CFAC02F1DC3}"/>
              </a:ext>
            </a:extLst>
          </p:cNvPr>
          <p:cNvSpPr/>
          <p:nvPr/>
        </p:nvSpPr>
        <p:spPr>
          <a:xfrm>
            <a:off x="6953797" y="940887"/>
            <a:ext cx="616855" cy="569543"/>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71" name="אליפסה 70">
            <a:extLst>
              <a:ext uri="{FF2B5EF4-FFF2-40B4-BE49-F238E27FC236}">
                <a16:creationId xmlns:a16="http://schemas.microsoft.com/office/drawing/2014/main" id="{E36DD01D-CF4F-B5FB-8CB9-D45431898358}"/>
              </a:ext>
            </a:extLst>
          </p:cNvPr>
          <p:cNvSpPr/>
          <p:nvPr/>
        </p:nvSpPr>
        <p:spPr>
          <a:xfrm>
            <a:off x="6967194" y="1649830"/>
            <a:ext cx="616855" cy="569543"/>
          </a:xfrm>
          <a:prstGeom prst="ellipse">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he-IL"/>
          </a:p>
        </p:txBody>
      </p:sp>
      <p:sp>
        <p:nvSpPr>
          <p:cNvPr id="72" name="אליפסה 71">
            <a:extLst>
              <a:ext uri="{FF2B5EF4-FFF2-40B4-BE49-F238E27FC236}">
                <a16:creationId xmlns:a16="http://schemas.microsoft.com/office/drawing/2014/main" id="{B2747433-37B1-C383-4AC2-F7415AFE28D9}"/>
              </a:ext>
            </a:extLst>
          </p:cNvPr>
          <p:cNvSpPr/>
          <p:nvPr/>
        </p:nvSpPr>
        <p:spPr>
          <a:xfrm>
            <a:off x="6969240" y="2337281"/>
            <a:ext cx="616855" cy="56954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a:extLst>
              <a:ext uri="{FF2B5EF4-FFF2-40B4-BE49-F238E27FC236}">
                <a16:creationId xmlns:a16="http://schemas.microsoft.com/office/drawing/2014/main" id="{A7552C3D-6E6C-6F23-A265-B76F613F9727}"/>
              </a:ext>
            </a:extLst>
          </p:cNvPr>
          <p:cNvSpPr/>
          <p:nvPr/>
        </p:nvSpPr>
        <p:spPr>
          <a:xfrm>
            <a:off x="6972065" y="3087139"/>
            <a:ext cx="616855" cy="569543"/>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4" name="אליפסה 73">
            <a:extLst>
              <a:ext uri="{FF2B5EF4-FFF2-40B4-BE49-F238E27FC236}">
                <a16:creationId xmlns:a16="http://schemas.microsoft.com/office/drawing/2014/main" id="{44699219-B2A1-82AD-A4FA-AF834A4E092E}"/>
              </a:ext>
            </a:extLst>
          </p:cNvPr>
          <p:cNvSpPr/>
          <p:nvPr/>
        </p:nvSpPr>
        <p:spPr>
          <a:xfrm>
            <a:off x="6972065" y="3819367"/>
            <a:ext cx="616855" cy="569543"/>
          </a:xfrm>
          <a:prstGeom prst="ellipse">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p>
        </p:txBody>
      </p:sp>
      <p:sp>
        <p:nvSpPr>
          <p:cNvPr id="57" name="אליפסה 74">
            <a:extLst>
              <a:ext uri="{FF2B5EF4-FFF2-40B4-BE49-F238E27FC236}">
                <a16:creationId xmlns:a16="http://schemas.microsoft.com/office/drawing/2014/main" id="{3C426787-575B-8FFC-A7FA-14B16E993965}"/>
              </a:ext>
            </a:extLst>
          </p:cNvPr>
          <p:cNvSpPr/>
          <p:nvPr/>
        </p:nvSpPr>
        <p:spPr>
          <a:xfrm>
            <a:off x="6953797" y="4546617"/>
            <a:ext cx="616855" cy="56954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אליפסה 74">
            <a:extLst>
              <a:ext uri="{FF2B5EF4-FFF2-40B4-BE49-F238E27FC236}">
                <a16:creationId xmlns:a16="http://schemas.microsoft.com/office/drawing/2014/main" id="{B65388A7-7530-94E9-DD24-EBF5DFB61533}"/>
              </a:ext>
            </a:extLst>
          </p:cNvPr>
          <p:cNvSpPr/>
          <p:nvPr/>
        </p:nvSpPr>
        <p:spPr>
          <a:xfrm>
            <a:off x="6926626" y="5285460"/>
            <a:ext cx="616855" cy="56954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אליפסה 76">
            <a:extLst>
              <a:ext uri="{FF2B5EF4-FFF2-40B4-BE49-F238E27FC236}">
                <a16:creationId xmlns:a16="http://schemas.microsoft.com/office/drawing/2014/main" id="{FA4627D0-AAE5-EAB1-00E3-3174975F0B00}"/>
              </a:ext>
            </a:extLst>
          </p:cNvPr>
          <p:cNvSpPr/>
          <p:nvPr/>
        </p:nvSpPr>
        <p:spPr>
          <a:xfrm>
            <a:off x="4465379" y="3251381"/>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אליפסה 7">
            <a:extLst>
              <a:ext uri="{FF2B5EF4-FFF2-40B4-BE49-F238E27FC236}">
                <a16:creationId xmlns:a16="http://schemas.microsoft.com/office/drawing/2014/main" id="{475AB397-A3BF-CBE6-B7F2-2D0E028EE9A9}"/>
              </a:ext>
            </a:extLst>
          </p:cNvPr>
          <p:cNvSpPr/>
          <p:nvPr/>
        </p:nvSpPr>
        <p:spPr>
          <a:xfrm>
            <a:off x="4949536" y="3251381"/>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אליפסה 8">
            <a:extLst>
              <a:ext uri="{FF2B5EF4-FFF2-40B4-BE49-F238E27FC236}">
                <a16:creationId xmlns:a16="http://schemas.microsoft.com/office/drawing/2014/main" id="{73FE9C38-7DD9-76F9-BA7D-97B937C10256}"/>
              </a:ext>
            </a:extLst>
          </p:cNvPr>
          <p:cNvSpPr/>
          <p:nvPr/>
        </p:nvSpPr>
        <p:spPr>
          <a:xfrm>
            <a:off x="5447905" y="3251381"/>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אליפסה 9">
            <a:extLst>
              <a:ext uri="{FF2B5EF4-FFF2-40B4-BE49-F238E27FC236}">
                <a16:creationId xmlns:a16="http://schemas.microsoft.com/office/drawing/2014/main" id="{9DBCC56D-193C-0EC4-BF38-484C328B6C78}"/>
              </a:ext>
            </a:extLst>
          </p:cNvPr>
          <p:cNvSpPr/>
          <p:nvPr/>
        </p:nvSpPr>
        <p:spPr>
          <a:xfrm>
            <a:off x="5918886" y="3251381"/>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אליפסה 22">
            <a:extLst>
              <a:ext uri="{FF2B5EF4-FFF2-40B4-BE49-F238E27FC236}">
                <a16:creationId xmlns:a16="http://schemas.microsoft.com/office/drawing/2014/main" id="{D6B93104-9B8D-3295-F9C4-7B56E84852ED}"/>
              </a:ext>
            </a:extLst>
          </p:cNvPr>
          <p:cNvSpPr/>
          <p:nvPr/>
        </p:nvSpPr>
        <p:spPr>
          <a:xfrm>
            <a:off x="4456243" y="3834087"/>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אליפסה 7">
            <a:extLst>
              <a:ext uri="{FF2B5EF4-FFF2-40B4-BE49-F238E27FC236}">
                <a16:creationId xmlns:a16="http://schemas.microsoft.com/office/drawing/2014/main" id="{5CC44194-071E-CFD5-AEB9-D5ABD5ADB631}"/>
              </a:ext>
            </a:extLst>
          </p:cNvPr>
          <p:cNvSpPr/>
          <p:nvPr/>
        </p:nvSpPr>
        <p:spPr>
          <a:xfrm>
            <a:off x="4940401" y="3834087"/>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אליפסה 8">
            <a:extLst>
              <a:ext uri="{FF2B5EF4-FFF2-40B4-BE49-F238E27FC236}">
                <a16:creationId xmlns:a16="http://schemas.microsoft.com/office/drawing/2014/main" id="{5618F2AA-FF42-D71A-54E1-C4F60D1A2DBB}"/>
              </a:ext>
            </a:extLst>
          </p:cNvPr>
          <p:cNvSpPr/>
          <p:nvPr/>
        </p:nvSpPr>
        <p:spPr>
          <a:xfrm>
            <a:off x="5442829" y="3825122"/>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אליפסה 9">
            <a:extLst>
              <a:ext uri="{FF2B5EF4-FFF2-40B4-BE49-F238E27FC236}">
                <a16:creationId xmlns:a16="http://schemas.microsoft.com/office/drawing/2014/main" id="{0A6A3786-93A1-C3D7-3C57-E6634B0044AC}"/>
              </a:ext>
            </a:extLst>
          </p:cNvPr>
          <p:cNvSpPr/>
          <p:nvPr/>
        </p:nvSpPr>
        <p:spPr>
          <a:xfrm>
            <a:off x="5917851" y="3825122"/>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אליפסה 26">
            <a:extLst>
              <a:ext uri="{FF2B5EF4-FFF2-40B4-BE49-F238E27FC236}">
                <a16:creationId xmlns:a16="http://schemas.microsoft.com/office/drawing/2014/main" id="{9C6BA4B1-C3B1-FDA9-F205-885538ED5254}"/>
              </a:ext>
            </a:extLst>
          </p:cNvPr>
          <p:cNvSpPr/>
          <p:nvPr/>
        </p:nvSpPr>
        <p:spPr>
          <a:xfrm>
            <a:off x="4483648" y="4461617"/>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אליפסה 7">
            <a:extLst>
              <a:ext uri="{FF2B5EF4-FFF2-40B4-BE49-F238E27FC236}">
                <a16:creationId xmlns:a16="http://schemas.microsoft.com/office/drawing/2014/main" id="{6903FC0F-4BCE-02B2-1B12-B4C7BE03206B}"/>
              </a:ext>
            </a:extLst>
          </p:cNvPr>
          <p:cNvSpPr/>
          <p:nvPr/>
        </p:nvSpPr>
        <p:spPr>
          <a:xfrm>
            <a:off x="4967806" y="4461617"/>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אליפסה 8">
            <a:extLst>
              <a:ext uri="{FF2B5EF4-FFF2-40B4-BE49-F238E27FC236}">
                <a16:creationId xmlns:a16="http://schemas.microsoft.com/office/drawing/2014/main" id="{51F4DD42-582C-54B3-5D72-F48D6C0F4E94}"/>
              </a:ext>
            </a:extLst>
          </p:cNvPr>
          <p:cNvSpPr/>
          <p:nvPr/>
        </p:nvSpPr>
        <p:spPr>
          <a:xfrm>
            <a:off x="5470234" y="4452652"/>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אליפסה 9">
            <a:extLst>
              <a:ext uri="{FF2B5EF4-FFF2-40B4-BE49-F238E27FC236}">
                <a16:creationId xmlns:a16="http://schemas.microsoft.com/office/drawing/2014/main" id="{9130EA40-6F08-1322-7DC9-E30265B96DE4}"/>
              </a:ext>
            </a:extLst>
          </p:cNvPr>
          <p:cNvSpPr/>
          <p:nvPr/>
        </p:nvSpPr>
        <p:spPr>
          <a:xfrm>
            <a:off x="5945256" y="4452652"/>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22">
            <a:extLst>
              <a:ext uri="{FF2B5EF4-FFF2-40B4-BE49-F238E27FC236}">
                <a16:creationId xmlns:a16="http://schemas.microsoft.com/office/drawing/2014/main" id="{0F5FE50D-8C68-E783-296A-EAADCCBB60EF}"/>
              </a:ext>
            </a:extLst>
          </p:cNvPr>
          <p:cNvSpPr/>
          <p:nvPr/>
        </p:nvSpPr>
        <p:spPr>
          <a:xfrm>
            <a:off x="4474514" y="516086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7">
            <a:extLst>
              <a:ext uri="{FF2B5EF4-FFF2-40B4-BE49-F238E27FC236}">
                <a16:creationId xmlns:a16="http://schemas.microsoft.com/office/drawing/2014/main" id="{BE57F947-35CC-7F6E-DEC3-595BA993367E}"/>
              </a:ext>
            </a:extLst>
          </p:cNvPr>
          <p:cNvSpPr/>
          <p:nvPr/>
        </p:nvSpPr>
        <p:spPr>
          <a:xfrm>
            <a:off x="4958671" y="516086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אליפסה 8">
            <a:extLst>
              <a:ext uri="{FF2B5EF4-FFF2-40B4-BE49-F238E27FC236}">
                <a16:creationId xmlns:a16="http://schemas.microsoft.com/office/drawing/2014/main" id="{71274B56-2ABE-18D5-3FA1-3A7A00AB55D0}"/>
              </a:ext>
            </a:extLst>
          </p:cNvPr>
          <p:cNvSpPr/>
          <p:nvPr/>
        </p:nvSpPr>
        <p:spPr>
          <a:xfrm>
            <a:off x="5461099" y="5151898"/>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אליפסה 9">
            <a:extLst>
              <a:ext uri="{FF2B5EF4-FFF2-40B4-BE49-F238E27FC236}">
                <a16:creationId xmlns:a16="http://schemas.microsoft.com/office/drawing/2014/main" id="{015F4F3C-D33C-CD69-FAF2-BFD97F1EE66F}"/>
              </a:ext>
            </a:extLst>
          </p:cNvPr>
          <p:cNvSpPr/>
          <p:nvPr/>
        </p:nvSpPr>
        <p:spPr>
          <a:xfrm>
            <a:off x="5936121" y="5151898"/>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 name="אליפסה 26">
            <a:extLst>
              <a:ext uri="{FF2B5EF4-FFF2-40B4-BE49-F238E27FC236}">
                <a16:creationId xmlns:a16="http://schemas.microsoft.com/office/drawing/2014/main" id="{4BDA857E-71E2-DA00-4FAA-CFC0DB700424}"/>
              </a:ext>
            </a:extLst>
          </p:cNvPr>
          <p:cNvSpPr/>
          <p:nvPr/>
        </p:nvSpPr>
        <p:spPr>
          <a:xfrm>
            <a:off x="4501919" y="578839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 name="אליפסה 7">
            <a:extLst>
              <a:ext uri="{FF2B5EF4-FFF2-40B4-BE49-F238E27FC236}">
                <a16:creationId xmlns:a16="http://schemas.microsoft.com/office/drawing/2014/main" id="{A35C2102-DF46-30A4-FBE7-C8DB8B0D8671}"/>
              </a:ext>
            </a:extLst>
          </p:cNvPr>
          <p:cNvSpPr/>
          <p:nvPr/>
        </p:nvSpPr>
        <p:spPr>
          <a:xfrm>
            <a:off x="4986076" y="5788393"/>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 name="אליפסה 8">
            <a:extLst>
              <a:ext uri="{FF2B5EF4-FFF2-40B4-BE49-F238E27FC236}">
                <a16:creationId xmlns:a16="http://schemas.microsoft.com/office/drawing/2014/main" id="{6F5F1E9A-65B4-6BBA-5EFF-4646F5210CC1}"/>
              </a:ext>
            </a:extLst>
          </p:cNvPr>
          <p:cNvSpPr/>
          <p:nvPr/>
        </p:nvSpPr>
        <p:spPr>
          <a:xfrm>
            <a:off x="5488504" y="5779428"/>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 name="אליפסה 9">
            <a:extLst>
              <a:ext uri="{FF2B5EF4-FFF2-40B4-BE49-F238E27FC236}">
                <a16:creationId xmlns:a16="http://schemas.microsoft.com/office/drawing/2014/main" id="{849256CC-0616-4A2A-AB21-3E5BEBF5DC17}"/>
              </a:ext>
            </a:extLst>
          </p:cNvPr>
          <p:cNvSpPr/>
          <p:nvPr/>
        </p:nvSpPr>
        <p:spPr>
          <a:xfrm>
            <a:off x="5963526" y="5779428"/>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 name="אליפסה 96">
            <a:extLst>
              <a:ext uri="{FF2B5EF4-FFF2-40B4-BE49-F238E27FC236}">
                <a16:creationId xmlns:a16="http://schemas.microsoft.com/office/drawing/2014/main" id="{F06823EF-C0F1-451C-8BB6-E16840DDA1E7}"/>
              </a:ext>
            </a:extLst>
          </p:cNvPr>
          <p:cNvSpPr/>
          <p:nvPr/>
        </p:nvSpPr>
        <p:spPr>
          <a:xfrm>
            <a:off x="4001674" y="1376453"/>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 name="אליפסה 97">
            <a:extLst>
              <a:ext uri="{FF2B5EF4-FFF2-40B4-BE49-F238E27FC236}">
                <a16:creationId xmlns:a16="http://schemas.microsoft.com/office/drawing/2014/main" id="{62D88B27-7135-1F36-6991-5A040449E6D5}"/>
              </a:ext>
            </a:extLst>
          </p:cNvPr>
          <p:cNvSpPr/>
          <p:nvPr/>
        </p:nvSpPr>
        <p:spPr>
          <a:xfrm>
            <a:off x="3726704" y="1466101"/>
            <a:ext cx="140638" cy="143435"/>
          </a:xfrm>
          <a:prstGeom prst="ellipse">
            <a:avLst/>
          </a:prstGeom>
          <a:solidFill>
            <a:srgbClr val="FF0000"/>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 name="אליפסה 98">
            <a:extLst>
              <a:ext uri="{FF2B5EF4-FFF2-40B4-BE49-F238E27FC236}">
                <a16:creationId xmlns:a16="http://schemas.microsoft.com/office/drawing/2014/main" id="{F9DEE94A-6B63-6F41-FA10-591FDA74899B}"/>
              </a:ext>
            </a:extLst>
          </p:cNvPr>
          <p:cNvSpPr/>
          <p:nvPr/>
        </p:nvSpPr>
        <p:spPr>
          <a:xfrm>
            <a:off x="3480976" y="1340595"/>
            <a:ext cx="140638" cy="143435"/>
          </a:xfrm>
          <a:prstGeom prst="ellipse">
            <a:avLst/>
          </a:prstGeom>
          <a:solidFill>
            <a:srgbClr val="FF0000"/>
          </a:solidFill>
          <a:ln w="38100">
            <a:solidFill>
              <a:schemeClr val="bg1"/>
            </a:solidFill>
          </a:ln>
          <a:effectLst>
            <a:innerShdw blurRad="63500" dist="50800" dir="8100000">
              <a:prstClr val="black">
                <a:alpha val="50000"/>
              </a:prstClr>
            </a:inn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אליפסה 99">
            <a:extLst>
              <a:ext uri="{FF2B5EF4-FFF2-40B4-BE49-F238E27FC236}">
                <a16:creationId xmlns:a16="http://schemas.microsoft.com/office/drawing/2014/main" id="{88586936-7E21-AFF3-3A5B-10FDB959F6C3}"/>
              </a:ext>
            </a:extLst>
          </p:cNvPr>
          <p:cNvSpPr/>
          <p:nvPr/>
        </p:nvSpPr>
        <p:spPr>
          <a:xfrm>
            <a:off x="3217462" y="1466101"/>
            <a:ext cx="140638" cy="143435"/>
          </a:xfrm>
          <a:prstGeom prst="ellipse">
            <a:avLst/>
          </a:prstGeom>
          <a:solidFill>
            <a:srgbClr val="FFFF00"/>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אליפסה 128">
            <a:extLst>
              <a:ext uri="{FF2B5EF4-FFF2-40B4-BE49-F238E27FC236}">
                <a16:creationId xmlns:a16="http://schemas.microsoft.com/office/drawing/2014/main" id="{DC37F359-922F-EE0B-00CF-B289E5D83770}"/>
              </a:ext>
            </a:extLst>
          </p:cNvPr>
          <p:cNvSpPr/>
          <p:nvPr/>
        </p:nvSpPr>
        <p:spPr>
          <a:xfrm>
            <a:off x="4010809" y="1941229"/>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אליפסה 129">
            <a:extLst>
              <a:ext uri="{FF2B5EF4-FFF2-40B4-BE49-F238E27FC236}">
                <a16:creationId xmlns:a16="http://schemas.microsoft.com/office/drawing/2014/main" id="{D5EA32EC-851E-69B1-8499-84670BAFA6C0}"/>
              </a:ext>
            </a:extLst>
          </p:cNvPr>
          <p:cNvSpPr/>
          <p:nvPr/>
        </p:nvSpPr>
        <p:spPr>
          <a:xfrm>
            <a:off x="3735839" y="2030877"/>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אליפסה 130">
            <a:extLst>
              <a:ext uri="{FF2B5EF4-FFF2-40B4-BE49-F238E27FC236}">
                <a16:creationId xmlns:a16="http://schemas.microsoft.com/office/drawing/2014/main" id="{FCBBFC0F-A39B-D926-64F8-50C2C546EB0D}"/>
              </a:ext>
            </a:extLst>
          </p:cNvPr>
          <p:cNvSpPr/>
          <p:nvPr/>
        </p:nvSpPr>
        <p:spPr>
          <a:xfrm>
            <a:off x="3490111" y="1905371"/>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אליפסה 131">
            <a:extLst>
              <a:ext uri="{FF2B5EF4-FFF2-40B4-BE49-F238E27FC236}">
                <a16:creationId xmlns:a16="http://schemas.microsoft.com/office/drawing/2014/main" id="{97C2CD22-38CE-5429-EBC9-92A3FEE05BCC}"/>
              </a:ext>
            </a:extLst>
          </p:cNvPr>
          <p:cNvSpPr/>
          <p:nvPr/>
        </p:nvSpPr>
        <p:spPr>
          <a:xfrm>
            <a:off x="3226597" y="2030877"/>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אליפסה 132">
            <a:extLst>
              <a:ext uri="{FF2B5EF4-FFF2-40B4-BE49-F238E27FC236}">
                <a16:creationId xmlns:a16="http://schemas.microsoft.com/office/drawing/2014/main" id="{AC578B4A-F949-06A9-0389-D05306EFEDB5}"/>
              </a:ext>
            </a:extLst>
          </p:cNvPr>
          <p:cNvSpPr/>
          <p:nvPr/>
        </p:nvSpPr>
        <p:spPr>
          <a:xfrm>
            <a:off x="4038214" y="2631511"/>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אליפסה 133">
            <a:extLst>
              <a:ext uri="{FF2B5EF4-FFF2-40B4-BE49-F238E27FC236}">
                <a16:creationId xmlns:a16="http://schemas.microsoft.com/office/drawing/2014/main" id="{DA807627-1FCC-B43C-B8BB-591C6D7BCE8B}"/>
              </a:ext>
            </a:extLst>
          </p:cNvPr>
          <p:cNvSpPr/>
          <p:nvPr/>
        </p:nvSpPr>
        <p:spPr>
          <a:xfrm>
            <a:off x="3763245" y="2721159"/>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a:extLst>
              <a:ext uri="{FF2B5EF4-FFF2-40B4-BE49-F238E27FC236}">
                <a16:creationId xmlns:a16="http://schemas.microsoft.com/office/drawing/2014/main" id="{EA0C6E12-9712-59F1-C473-A2FEEB2B8BDF}"/>
              </a:ext>
            </a:extLst>
          </p:cNvPr>
          <p:cNvSpPr/>
          <p:nvPr/>
        </p:nvSpPr>
        <p:spPr>
          <a:xfrm>
            <a:off x="3517516" y="2595653"/>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אליפסה 135">
            <a:extLst>
              <a:ext uri="{FF2B5EF4-FFF2-40B4-BE49-F238E27FC236}">
                <a16:creationId xmlns:a16="http://schemas.microsoft.com/office/drawing/2014/main" id="{D5B7B688-31D1-F079-93D2-1B05E7906B69}"/>
              </a:ext>
            </a:extLst>
          </p:cNvPr>
          <p:cNvSpPr/>
          <p:nvPr/>
        </p:nvSpPr>
        <p:spPr>
          <a:xfrm>
            <a:off x="3254002" y="2721159"/>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0" name="תמונה 159">
            <a:extLst>
              <a:ext uri="{FF2B5EF4-FFF2-40B4-BE49-F238E27FC236}">
                <a16:creationId xmlns:a16="http://schemas.microsoft.com/office/drawing/2014/main" id="{34D097FF-F000-1D2A-D252-926AE2B85C0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45" b="91710" l="9738" r="89888">
                        <a14:foregroundMark x1="52809" y1="4663" x2="75655" y2="12435"/>
                        <a14:foregroundMark x1="65918" y1="86010" x2="54682" y2="91710"/>
                      </a14:backgroundRemoval>
                    </a14:imgEffect>
                  </a14:imgLayer>
                </a14:imgProps>
              </a:ext>
            </a:extLst>
          </a:blip>
          <a:stretch>
            <a:fillRect/>
          </a:stretch>
        </p:blipFill>
        <p:spPr>
          <a:xfrm>
            <a:off x="5745713" y="1293251"/>
            <a:ext cx="604593" cy="417863"/>
          </a:xfrm>
          <a:prstGeom prst="rect">
            <a:avLst/>
          </a:prstGeom>
        </p:spPr>
      </p:pic>
      <p:pic>
        <p:nvPicPr>
          <p:cNvPr id="168" name="תמונה 167">
            <a:extLst>
              <a:ext uri="{FF2B5EF4-FFF2-40B4-BE49-F238E27FC236}">
                <a16:creationId xmlns:a16="http://schemas.microsoft.com/office/drawing/2014/main" id="{A67BF6A0-3923-FA55-0AFA-450B7ADBA06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5354073" y="1134577"/>
            <a:ext cx="448522" cy="610584"/>
          </a:xfrm>
          <a:prstGeom prst="rect">
            <a:avLst/>
          </a:prstGeom>
        </p:spPr>
      </p:pic>
      <p:pic>
        <p:nvPicPr>
          <p:cNvPr id="170" name="תמונה 169">
            <a:extLst>
              <a:ext uri="{FF2B5EF4-FFF2-40B4-BE49-F238E27FC236}">
                <a16:creationId xmlns:a16="http://schemas.microsoft.com/office/drawing/2014/main" id="{3A61BE98-A64F-2F84-6315-FD0C51F27D3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4839552" y="1081374"/>
            <a:ext cx="488882" cy="692055"/>
          </a:xfrm>
          <a:prstGeom prst="rect">
            <a:avLst/>
          </a:prstGeom>
        </p:spPr>
      </p:pic>
      <p:pic>
        <p:nvPicPr>
          <p:cNvPr id="172" name="תמונה 171">
            <a:extLst>
              <a:ext uri="{FF2B5EF4-FFF2-40B4-BE49-F238E27FC236}">
                <a16:creationId xmlns:a16="http://schemas.microsoft.com/office/drawing/2014/main" id="{1088E188-2D72-E64A-65E3-10DA1D16344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4318854" y="1198180"/>
            <a:ext cx="476762" cy="575249"/>
          </a:xfrm>
          <a:prstGeom prst="rect">
            <a:avLst/>
          </a:prstGeom>
        </p:spPr>
      </p:pic>
      <p:pic>
        <p:nvPicPr>
          <p:cNvPr id="174" name="תמונה 173">
            <a:extLst>
              <a:ext uri="{FF2B5EF4-FFF2-40B4-BE49-F238E27FC236}">
                <a16:creationId xmlns:a16="http://schemas.microsoft.com/office/drawing/2014/main" id="{7741F0B9-2B1F-8E42-9BB9-17712F0265E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4" b="89921" l="5290" r="95214">
                        <a14:foregroundMark x1="90932" y1="40119" x2="91184" y2="54743"/>
                        <a14:foregroundMark x1="7053" y1="44466" x2="5290" y2="56126"/>
                        <a14:foregroundMark x1="95214" y1="51581" x2="95214" y2="51581"/>
                      </a14:backgroundRemoval>
                    </a14:imgEffect>
                  </a14:imgLayer>
                </a14:imgProps>
              </a:ext>
            </a:extLst>
          </a:blip>
          <a:stretch>
            <a:fillRect/>
          </a:stretch>
        </p:blipFill>
        <p:spPr>
          <a:xfrm>
            <a:off x="4319559" y="1796154"/>
            <a:ext cx="488882" cy="576537"/>
          </a:xfrm>
          <a:prstGeom prst="rect">
            <a:avLst/>
          </a:prstGeom>
        </p:spPr>
      </p:pic>
      <p:pic>
        <p:nvPicPr>
          <p:cNvPr id="179" name="תמונה 178">
            <a:extLst>
              <a:ext uri="{FF2B5EF4-FFF2-40B4-BE49-F238E27FC236}">
                <a16:creationId xmlns:a16="http://schemas.microsoft.com/office/drawing/2014/main" id="{D8D5D4B7-F7C7-53B5-E67E-B0D8C9F03BE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4867927" y="1721975"/>
            <a:ext cx="468607" cy="661577"/>
          </a:xfrm>
          <a:prstGeom prst="rect">
            <a:avLst/>
          </a:prstGeom>
        </p:spPr>
      </p:pic>
      <p:sp>
        <p:nvSpPr>
          <p:cNvPr id="137" name="אליפסה 136">
            <a:extLst>
              <a:ext uri="{FF2B5EF4-FFF2-40B4-BE49-F238E27FC236}">
                <a16:creationId xmlns:a16="http://schemas.microsoft.com/office/drawing/2014/main" id="{2C150861-7067-F5FE-367D-16B5202B54E8}"/>
              </a:ext>
            </a:extLst>
          </p:cNvPr>
          <p:cNvSpPr/>
          <p:nvPr/>
        </p:nvSpPr>
        <p:spPr>
          <a:xfrm>
            <a:off x="4065619" y="3268005"/>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אליפסה 137">
            <a:extLst>
              <a:ext uri="{FF2B5EF4-FFF2-40B4-BE49-F238E27FC236}">
                <a16:creationId xmlns:a16="http://schemas.microsoft.com/office/drawing/2014/main" id="{D8A3A0EB-2CC7-FAFE-9343-CE164194D60B}"/>
              </a:ext>
            </a:extLst>
          </p:cNvPr>
          <p:cNvSpPr/>
          <p:nvPr/>
        </p:nvSpPr>
        <p:spPr>
          <a:xfrm>
            <a:off x="3790649" y="3357653"/>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אליפסה 138">
            <a:extLst>
              <a:ext uri="{FF2B5EF4-FFF2-40B4-BE49-F238E27FC236}">
                <a16:creationId xmlns:a16="http://schemas.microsoft.com/office/drawing/2014/main" id="{CCD816CD-EC74-83A1-D7B7-9678939330E8}"/>
              </a:ext>
            </a:extLst>
          </p:cNvPr>
          <p:cNvSpPr/>
          <p:nvPr/>
        </p:nvSpPr>
        <p:spPr>
          <a:xfrm>
            <a:off x="3544920" y="3232147"/>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a:extLst>
              <a:ext uri="{FF2B5EF4-FFF2-40B4-BE49-F238E27FC236}">
                <a16:creationId xmlns:a16="http://schemas.microsoft.com/office/drawing/2014/main" id="{94D5CA3E-57A7-B9EE-0610-E397A6606ED6}"/>
              </a:ext>
            </a:extLst>
          </p:cNvPr>
          <p:cNvSpPr/>
          <p:nvPr/>
        </p:nvSpPr>
        <p:spPr>
          <a:xfrm>
            <a:off x="3281407" y="3357653"/>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a:extLst>
              <a:ext uri="{FF2B5EF4-FFF2-40B4-BE49-F238E27FC236}">
                <a16:creationId xmlns:a16="http://schemas.microsoft.com/office/drawing/2014/main" id="{13E6294F-9AA8-4A1D-D8C4-D5A6B17D8EC3}"/>
              </a:ext>
            </a:extLst>
          </p:cNvPr>
          <p:cNvSpPr/>
          <p:nvPr/>
        </p:nvSpPr>
        <p:spPr>
          <a:xfrm>
            <a:off x="4056484" y="3886570"/>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2" name="אליפסה 141">
            <a:extLst>
              <a:ext uri="{FF2B5EF4-FFF2-40B4-BE49-F238E27FC236}">
                <a16:creationId xmlns:a16="http://schemas.microsoft.com/office/drawing/2014/main" id="{F75DCCE9-902E-8A9D-4598-A76947D7FDF8}"/>
              </a:ext>
            </a:extLst>
          </p:cNvPr>
          <p:cNvSpPr/>
          <p:nvPr/>
        </p:nvSpPr>
        <p:spPr>
          <a:xfrm>
            <a:off x="3781514" y="3976218"/>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3" name="אליפסה 142">
            <a:extLst>
              <a:ext uri="{FF2B5EF4-FFF2-40B4-BE49-F238E27FC236}">
                <a16:creationId xmlns:a16="http://schemas.microsoft.com/office/drawing/2014/main" id="{C0187261-2F0B-368D-74B5-B054D770E21B}"/>
              </a:ext>
            </a:extLst>
          </p:cNvPr>
          <p:cNvSpPr/>
          <p:nvPr/>
        </p:nvSpPr>
        <p:spPr>
          <a:xfrm>
            <a:off x="3535786" y="3850712"/>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4" name="אליפסה 143">
            <a:extLst>
              <a:ext uri="{FF2B5EF4-FFF2-40B4-BE49-F238E27FC236}">
                <a16:creationId xmlns:a16="http://schemas.microsoft.com/office/drawing/2014/main" id="{4027C73F-A80E-AE6D-F573-AAE41E89737F}"/>
              </a:ext>
            </a:extLst>
          </p:cNvPr>
          <p:cNvSpPr/>
          <p:nvPr/>
        </p:nvSpPr>
        <p:spPr>
          <a:xfrm>
            <a:off x="3272272" y="3976218"/>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אליפסה 144">
            <a:extLst>
              <a:ext uri="{FF2B5EF4-FFF2-40B4-BE49-F238E27FC236}">
                <a16:creationId xmlns:a16="http://schemas.microsoft.com/office/drawing/2014/main" id="{267AE6BB-0314-24C3-46F2-B8B2686CD411}"/>
              </a:ext>
            </a:extLst>
          </p:cNvPr>
          <p:cNvSpPr/>
          <p:nvPr/>
        </p:nvSpPr>
        <p:spPr>
          <a:xfrm>
            <a:off x="4001672" y="4523064"/>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אליפסה 145">
            <a:extLst>
              <a:ext uri="{FF2B5EF4-FFF2-40B4-BE49-F238E27FC236}">
                <a16:creationId xmlns:a16="http://schemas.microsoft.com/office/drawing/2014/main" id="{DFC1BFEF-D85D-52DA-0223-E3C72FCD2922}"/>
              </a:ext>
            </a:extLst>
          </p:cNvPr>
          <p:cNvSpPr/>
          <p:nvPr/>
        </p:nvSpPr>
        <p:spPr>
          <a:xfrm>
            <a:off x="3726704" y="4612712"/>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אליפסה 146">
            <a:extLst>
              <a:ext uri="{FF2B5EF4-FFF2-40B4-BE49-F238E27FC236}">
                <a16:creationId xmlns:a16="http://schemas.microsoft.com/office/drawing/2014/main" id="{801FDFE5-7F38-34AC-83CB-70A99578F1B3}"/>
              </a:ext>
            </a:extLst>
          </p:cNvPr>
          <p:cNvSpPr/>
          <p:nvPr/>
        </p:nvSpPr>
        <p:spPr>
          <a:xfrm>
            <a:off x="3480976" y="4487206"/>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אליפסה 147">
            <a:extLst>
              <a:ext uri="{FF2B5EF4-FFF2-40B4-BE49-F238E27FC236}">
                <a16:creationId xmlns:a16="http://schemas.microsoft.com/office/drawing/2014/main" id="{0E01C114-59F2-8B04-9B31-1C05222C1AF7}"/>
              </a:ext>
            </a:extLst>
          </p:cNvPr>
          <p:cNvSpPr/>
          <p:nvPr/>
        </p:nvSpPr>
        <p:spPr>
          <a:xfrm>
            <a:off x="3217463" y="4612712"/>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אליפסה 148">
            <a:extLst>
              <a:ext uri="{FF2B5EF4-FFF2-40B4-BE49-F238E27FC236}">
                <a16:creationId xmlns:a16="http://schemas.microsoft.com/office/drawing/2014/main" id="{C290C9C5-3291-714C-B99B-9624C7ECB8BC}"/>
              </a:ext>
            </a:extLst>
          </p:cNvPr>
          <p:cNvSpPr/>
          <p:nvPr/>
        </p:nvSpPr>
        <p:spPr>
          <a:xfrm>
            <a:off x="4019944" y="5186453"/>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אליפסה 149">
            <a:extLst>
              <a:ext uri="{FF2B5EF4-FFF2-40B4-BE49-F238E27FC236}">
                <a16:creationId xmlns:a16="http://schemas.microsoft.com/office/drawing/2014/main" id="{42733FFD-A9DB-75A0-AC3F-ED05FFE01206}"/>
              </a:ext>
            </a:extLst>
          </p:cNvPr>
          <p:cNvSpPr/>
          <p:nvPr/>
        </p:nvSpPr>
        <p:spPr>
          <a:xfrm>
            <a:off x="3744976" y="5276101"/>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אליפסה 150">
            <a:extLst>
              <a:ext uri="{FF2B5EF4-FFF2-40B4-BE49-F238E27FC236}">
                <a16:creationId xmlns:a16="http://schemas.microsoft.com/office/drawing/2014/main" id="{53227329-57D6-451B-199C-38C6A3147D49}"/>
              </a:ext>
            </a:extLst>
          </p:cNvPr>
          <p:cNvSpPr/>
          <p:nvPr/>
        </p:nvSpPr>
        <p:spPr>
          <a:xfrm>
            <a:off x="3499248" y="5150595"/>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אליפסה 151">
            <a:extLst>
              <a:ext uri="{FF2B5EF4-FFF2-40B4-BE49-F238E27FC236}">
                <a16:creationId xmlns:a16="http://schemas.microsoft.com/office/drawing/2014/main" id="{3AA6EDD8-8B94-7EF3-5A8C-63EBB821E554}"/>
              </a:ext>
            </a:extLst>
          </p:cNvPr>
          <p:cNvSpPr/>
          <p:nvPr/>
        </p:nvSpPr>
        <p:spPr>
          <a:xfrm>
            <a:off x="3235733" y="5276101"/>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אליפסה 152">
            <a:extLst>
              <a:ext uri="{FF2B5EF4-FFF2-40B4-BE49-F238E27FC236}">
                <a16:creationId xmlns:a16="http://schemas.microsoft.com/office/drawing/2014/main" id="{54DFA15E-A25C-7B53-FE01-5AE9F28F8CEE}"/>
              </a:ext>
            </a:extLst>
          </p:cNvPr>
          <p:cNvSpPr/>
          <p:nvPr/>
        </p:nvSpPr>
        <p:spPr>
          <a:xfrm>
            <a:off x="4029080" y="5858806"/>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4" name="אליפסה 153">
            <a:extLst>
              <a:ext uri="{FF2B5EF4-FFF2-40B4-BE49-F238E27FC236}">
                <a16:creationId xmlns:a16="http://schemas.microsoft.com/office/drawing/2014/main" id="{3C689546-A04B-31A5-7B26-3CC1A417013A}"/>
              </a:ext>
            </a:extLst>
          </p:cNvPr>
          <p:cNvSpPr/>
          <p:nvPr/>
        </p:nvSpPr>
        <p:spPr>
          <a:xfrm>
            <a:off x="3754110" y="5948454"/>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5" name="אליפסה 154">
            <a:extLst>
              <a:ext uri="{FF2B5EF4-FFF2-40B4-BE49-F238E27FC236}">
                <a16:creationId xmlns:a16="http://schemas.microsoft.com/office/drawing/2014/main" id="{0543300B-167A-A841-DD84-40E48169D215}"/>
              </a:ext>
            </a:extLst>
          </p:cNvPr>
          <p:cNvSpPr/>
          <p:nvPr/>
        </p:nvSpPr>
        <p:spPr>
          <a:xfrm>
            <a:off x="3508383" y="5822948"/>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8" name="מלבן 187">
            <a:extLst>
              <a:ext uri="{FF2B5EF4-FFF2-40B4-BE49-F238E27FC236}">
                <a16:creationId xmlns:a16="http://schemas.microsoft.com/office/drawing/2014/main" id="{139776DD-A6C0-28D5-73E9-CBE2668C9334}"/>
              </a:ext>
            </a:extLst>
          </p:cNvPr>
          <p:cNvSpPr/>
          <p:nvPr/>
        </p:nvSpPr>
        <p:spPr>
          <a:xfrm rot="5400000">
            <a:off x="4667727" y="-824693"/>
            <a:ext cx="772115" cy="2931907"/>
          </a:xfrm>
          <a:prstGeom prst="rect">
            <a:avLst/>
          </a:prstGeom>
          <a:solidFill>
            <a:schemeClr val="bg1">
              <a:lumMod val="6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6" name="אליפסה 155">
            <a:extLst>
              <a:ext uri="{FF2B5EF4-FFF2-40B4-BE49-F238E27FC236}">
                <a16:creationId xmlns:a16="http://schemas.microsoft.com/office/drawing/2014/main" id="{D2EBB9B2-89B0-A777-BE77-3568FA77E8C2}"/>
              </a:ext>
            </a:extLst>
          </p:cNvPr>
          <p:cNvSpPr/>
          <p:nvPr/>
        </p:nvSpPr>
        <p:spPr>
          <a:xfrm>
            <a:off x="3244873" y="5948454"/>
            <a:ext cx="140638" cy="143435"/>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5" name="מלבן: פינות מעוגלות 184">
            <a:extLst>
              <a:ext uri="{FF2B5EF4-FFF2-40B4-BE49-F238E27FC236}">
                <a16:creationId xmlns:a16="http://schemas.microsoft.com/office/drawing/2014/main" id="{6C1C9120-C636-010B-496A-9AC718D75E28}"/>
              </a:ext>
            </a:extLst>
          </p:cNvPr>
          <p:cNvSpPr/>
          <p:nvPr/>
        </p:nvSpPr>
        <p:spPr>
          <a:xfrm>
            <a:off x="766155" y="5650156"/>
            <a:ext cx="1550202" cy="790467"/>
          </a:xfrm>
          <a:prstGeom prst="roundRect">
            <a:avLst>
              <a:gd name="adj" fmla="val 50000"/>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a:t>שלח שורה</a:t>
            </a:r>
          </a:p>
        </p:txBody>
      </p:sp>
      <p:sp>
        <p:nvSpPr>
          <p:cNvPr id="23" name="מלבן 22">
            <a:extLst>
              <a:ext uri="{FF2B5EF4-FFF2-40B4-BE49-F238E27FC236}">
                <a16:creationId xmlns:a16="http://schemas.microsoft.com/office/drawing/2014/main" id="{F35DC7E4-76ED-55D1-330B-8A7519B0508F}"/>
              </a:ext>
            </a:extLst>
          </p:cNvPr>
          <p:cNvSpPr/>
          <p:nvPr/>
        </p:nvSpPr>
        <p:spPr>
          <a:xfrm rot="5400000">
            <a:off x="4656588" y="-845365"/>
            <a:ext cx="772115" cy="2931907"/>
          </a:xfrm>
          <a:prstGeom prst="rect">
            <a:avLst/>
          </a:prstGeom>
          <a:solidFill>
            <a:schemeClr val="bg1">
              <a:lumMod val="6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6" name="תמונה 25">
            <a:extLst>
              <a:ext uri="{FF2B5EF4-FFF2-40B4-BE49-F238E27FC236}">
                <a16:creationId xmlns:a16="http://schemas.microsoft.com/office/drawing/2014/main" id="{527803B5-64C8-F07D-0504-D6DB5FC3ADE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4848596" y="242813"/>
            <a:ext cx="448522" cy="627529"/>
          </a:xfrm>
          <a:prstGeom prst="rect">
            <a:avLst/>
          </a:prstGeom>
        </p:spPr>
      </p:pic>
      <p:pic>
        <p:nvPicPr>
          <p:cNvPr id="27" name="תמונה 26">
            <a:extLst>
              <a:ext uri="{FF2B5EF4-FFF2-40B4-BE49-F238E27FC236}">
                <a16:creationId xmlns:a16="http://schemas.microsoft.com/office/drawing/2014/main" id="{A1289496-09C1-136F-B3BD-832C1544184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84" b="89884" l="6965" r="93532">
                        <a14:foregroundMark x1="90796" y1="55224" x2="93781" y2="61194"/>
                        <a14:foregroundMark x1="6965" y1="58706" x2="8706" y2="64179"/>
                      </a14:backgroundRemoval>
                    </a14:imgEffect>
                  </a14:imgLayer>
                </a14:imgProps>
              </a:ext>
            </a:extLst>
          </a:blip>
          <a:stretch>
            <a:fillRect/>
          </a:stretch>
        </p:blipFill>
        <p:spPr>
          <a:xfrm>
            <a:off x="5440456" y="225854"/>
            <a:ext cx="468607" cy="661577"/>
          </a:xfrm>
          <a:prstGeom prst="rect">
            <a:avLst/>
          </a:prstGeom>
        </p:spPr>
      </p:pic>
      <p:sp>
        <p:nvSpPr>
          <p:cNvPr id="28" name="אליפסה 8">
            <a:extLst>
              <a:ext uri="{FF2B5EF4-FFF2-40B4-BE49-F238E27FC236}">
                <a16:creationId xmlns:a16="http://schemas.microsoft.com/office/drawing/2014/main" id="{13F6691B-E4A3-4967-4DCB-B4AFC1BDB2BA}"/>
              </a:ext>
            </a:extLst>
          </p:cNvPr>
          <p:cNvSpPr/>
          <p:nvPr/>
        </p:nvSpPr>
        <p:spPr>
          <a:xfrm>
            <a:off x="5446354" y="1944844"/>
            <a:ext cx="264917" cy="259977"/>
          </a:xfrm>
          <a:prstGeom prst="ellipse">
            <a:avLst/>
          </a:prstGeom>
          <a:solidFill>
            <a:schemeClr val="tx1"/>
          </a:solidFill>
          <a:ln w="38100">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 name="תמונה 28">
            <a:extLst>
              <a:ext uri="{FF2B5EF4-FFF2-40B4-BE49-F238E27FC236}">
                <a16:creationId xmlns:a16="http://schemas.microsoft.com/office/drawing/2014/main" id="{BED9489D-AD43-5B06-02FF-C21CC9879DF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9" b="91697" l="5040" r="94695">
                        <a14:foregroundMark x1="9019" y1="47970" x2="5040" y2="60701"/>
                        <a14:foregroundMark x1="5040" y1="60701" x2="5040" y2="60701"/>
                        <a14:foregroundMark x1="94164" y1="51107" x2="94695" y2="66421"/>
                        <a14:foregroundMark x1="94695" y1="66421" x2="94430" y2="66605"/>
                        <a14:foregroundMark x1="55703" y1="91697" x2="50928" y2="90406"/>
                      </a14:backgroundRemoval>
                    </a14:imgEffect>
                  </a14:imgLayer>
                </a14:imgProps>
              </a:ext>
            </a:extLst>
          </a:blip>
          <a:stretch>
            <a:fillRect/>
          </a:stretch>
        </p:blipFill>
        <p:spPr>
          <a:xfrm>
            <a:off x="5968832" y="241369"/>
            <a:ext cx="448522" cy="627529"/>
          </a:xfrm>
          <a:prstGeom prst="rect">
            <a:avLst/>
          </a:prstGeom>
        </p:spPr>
      </p:pic>
      <p:pic>
        <p:nvPicPr>
          <p:cNvPr id="2" name="תמונה 1">
            <a:extLst>
              <a:ext uri="{FF2B5EF4-FFF2-40B4-BE49-F238E27FC236}">
                <a16:creationId xmlns:a16="http://schemas.microsoft.com/office/drawing/2014/main" id="{383F38D8-9573-C1F7-FD44-37BA5D8F1AAB}"/>
              </a:ext>
            </a:extLst>
          </p:cNvPr>
          <p:cNvPicPr>
            <a:picLocks noChangeAspect="1"/>
          </p:cNvPicPr>
          <p:nvPr/>
        </p:nvPicPr>
        <p:blipFill>
          <a:blip r:embed="rId16"/>
          <a:stretch>
            <a:fillRect/>
          </a:stretch>
        </p:blipFill>
        <p:spPr>
          <a:xfrm>
            <a:off x="4322830" y="210927"/>
            <a:ext cx="463336" cy="664522"/>
          </a:xfrm>
          <a:prstGeom prst="rect">
            <a:avLst/>
          </a:prstGeom>
        </p:spPr>
      </p:pic>
      <mc:AlternateContent xmlns:mc="http://schemas.openxmlformats.org/markup-compatibility/2006" xmlns:p14="http://schemas.microsoft.com/office/powerpoint/2010/main">
        <mc:Choice Requires="p14">
          <p:contentPart p14:bwMode="auto" r:id="rId17">
            <p14:nvContentPartPr>
              <p14:cNvPr id="7" name="דיו 6">
                <a:extLst>
                  <a:ext uri="{FF2B5EF4-FFF2-40B4-BE49-F238E27FC236}">
                    <a16:creationId xmlns:a16="http://schemas.microsoft.com/office/drawing/2014/main" id="{1806AC38-7CB7-D9C2-721B-933D81C36491}"/>
                  </a:ext>
                </a:extLst>
              </p14:cNvPr>
              <p14:cNvContentPartPr/>
              <p14:nvPr/>
            </p14:nvContentPartPr>
            <p14:xfrm>
              <a:off x="1324970" y="261584"/>
              <a:ext cx="363098" cy="17059"/>
            </p14:xfrm>
          </p:contentPart>
        </mc:Choice>
        <mc:Fallback xmlns="">
          <p:pic>
            <p:nvPicPr>
              <p:cNvPr id="7" name="דיו 6">
                <a:extLst>
                  <a:ext uri="{FF2B5EF4-FFF2-40B4-BE49-F238E27FC236}">
                    <a16:creationId xmlns:a16="http://schemas.microsoft.com/office/drawing/2014/main" id="{1806AC38-7CB7-D9C2-721B-933D81C36491}"/>
                  </a:ext>
                </a:extLst>
              </p:cNvPr>
              <p:cNvPicPr/>
              <p:nvPr/>
            </p:nvPicPr>
            <p:blipFill>
              <a:blip r:embed="rId18"/>
              <a:stretch>
                <a:fillRect/>
              </a:stretch>
            </p:blipFill>
            <p:spPr>
              <a:xfrm>
                <a:off x="1306995" y="-591366"/>
                <a:ext cx="398689" cy="17059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דיו 15">
                <a:extLst>
                  <a:ext uri="{FF2B5EF4-FFF2-40B4-BE49-F238E27FC236}">
                    <a16:creationId xmlns:a16="http://schemas.microsoft.com/office/drawing/2014/main" id="{C102109B-20A4-EDF9-91D1-6FEA9F90C67F}"/>
                  </a:ext>
                </a:extLst>
              </p14:cNvPr>
              <p14:cNvContentPartPr/>
              <p14:nvPr/>
            </p14:nvContentPartPr>
            <p14:xfrm>
              <a:off x="1359091" y="477673"/>
              <a:ext cx="374047" cy="17059"/>
            </p14:xfrm>
          </p:contentPart>
        </mc:Choice>
        <mc:Fallback xmlns="">
          <p:pic>
            <p:nvPicPr>
              <p:cNvPr id="16" name="דיו 15">
                <a:extLst>
                  <a:ext uri="{FF2B5EF4-FFF2-40B4-BE49-F238E27FC236}">
                    <a16:creationId xmlns:a16="http://schemas.microsoft.com/office/drawing/2014/main" id="{C102109B-20A4-EDF9-91D1-6FEA9F90C67F}"/>
                  </a:ext>
                </a:extLst>
              </p:cNvPr>
              <p:cNvPicPr/>
              <p:nvPr/>
            </p:nvPicPr>
            <p:blipFill>
              <a:blip r:embed="rId20"/>
              <a:stretch>
                <a:fillRect/>
              </a:stretch>
            </p:blipFill>
            <p:spPr>
              <a:xfrm>
                <a:off x="1341108" y="-375277"/>
                <a:ext cx="409653" cy="17059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דיו 17">
                <a:extLst>
                  <a:ext uri="{FF2B5EF4-FFF2-40B4-BE49-F238E27FC236}">
                    <a16:creationId xmlns:a16="http://schemas.microsoft.com/office/drawing/2014/main" id="{3CD58B76-9097-A78E-4DC2-C6B3E76C8721}"/>
                  </a:ext>
                </a:extLst>
              </p14:cNvPr>
              <p14:cNvContentPartPr/>
              <p14:nvPr/>
            </p14:nvContentPartPr>
            <p14:xfrm>
              <a:off x="13721686" y="2536209"/>
              <a:ext cx="17059" cy="17059"/>
            </p14:xfrm>
          </p:contentPart>
        </mc:Choice>
        <mc:Fallback xmlns="">
          <p:pic>
            <p:nvPicPr>
              <p:cNvPr id="18" name="דיו 17">
                <a:extLst>
                  <a:ext uri="{FF2B5EF4-FFF2-40B4-BE49-F238E27FC236}">
                    <a16:creationId xmlns:a16="http://schemas.microsoft.com/office/drawing/2014/main" id="{3CD58B76-9097-A78E-4DC2-C6B3E76C8721}"/>
                  </a:ext>
                </a:extLst>
              </p:cNvPr>
              <p:cNvPicPr/>
              <p:nvPr/>
            </p:nvPicPr>
            <p:blipFill>
              <a:blip r:embed="rId22"/>
              <a:stretch>
                <a:fillRect/>
              </a:stretch>
            </p:blipFill>
            <p:spPr>
              <a:xfrm>
                <a:off x="12868736" y="1683259"/>
                <a:ext cx="1705900" cy="1705900"/>
              </a:xfrm>
              <a:prstGeom prst="rect">
                <a:avLst/>
              </a:prstGeom>
            </p:spPr>
          </p:pic>
        </mc:Fallback>
      </mc:AlternateContent>
      <p:sp>
        <p:nvSpPr>
          <p:cNvPr id="22" name="תיבת טקסט 21">
            <a:extLst>
              <a:ext uri="{FF2B5EF4-FFF2-40B4-BE49-F238E27FC236}">
                <a16:creationId xmlns:a16="http://schemas.microsoft.com/office/drawing/2014/main" id="{DA6A5257-4350-8DF0-5268-1FF7683BD35A}"/>
              </a:ext>
            </a:extLst>
          </p:cNvPr>
          <p:cNvSpPr txBox="1"/>
          <p:nvPr/>
        </p:nvSpPr>
        <p:spPr>
          <a:xfrm>
            <a:off x="1063388" y="28432"/>
            <a:ext cx="972402" cy="369332"/>
          </a:xfrm>
          <a:prstGeom prst="rect">
            <a:avLst/>
          </a:prstGeom>
          <a:noFill/>
          <a:ln w="57150">
            <a:solidFill>
              <a:schemeClr val="tx1"/>
            </a:solidFill>
          </a:ln>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endParaRPr lang="he-IL"/>
          </a:p>
        </p:txBody>
      </p:sp>
      <p:sp>
        <p:nvSpPr>
          <p:cNvPr id="25" name="תיבת טקסט 24">
            <a:extLst>
              <a:ext uri="{FF2B5EF4-FFF2-40B4-BE49-F238E27FC236}">
                <a16:creationId xmlns:a16="http://schemas.microsoft.com/office/drawing/2014/main" id="{E30CAAB5-0EE0-4015-21EE-4E1B3944A75E}"/>
              </a:ext>
            </a:extLst>
          </p:cNvPr>
          <p:cNvSpPr txBox="1"/>
          <p:nvPr/>
        </p:nvSpPr>
        <p:spPr>
          <a:xfrm>
            <a:off x="-3537801" y="-560014"/>
            <a:ext cx="3474491" cy="7294305"/>
          </a:xfrm>
          <a:prstGeom prst="rect">
            <a:avLst/>
          </a:prstGeom>
          <a:noFill/>
          <a:ln w="57150">
            <a:solidFill>
              <a:schemeClr val="tx1"/>
            </a:solidFill>
          </a:ln>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a:cs typeface="Arial"/>
              </a:rPr>
              <a:t>רמה קושי:</a:t>
            </a:r>
            <a:endParaRPr lang="he-IL">
              <a:cs typeface="Arial" panose="020B0604020202020204" pitchFamily="34" charset="0"/>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br>
              <a:rPr lang="he-IL">
                <a:cs typeface="Arial"/>
              </a:rPr>
            </a:br>
            <a:r>
              <a:rPr lang="he-IL">
                <a:cs typeface="Arial"/>
              </a:rPr>
              <a:t>קל</a:t>
            </a:r>
          </a:p>
          <a:p>
            <a:pPr algn="l"/>
            <a:r>
              <a:rPr lang="he-IL" strike="sngStrike">
                <a:cs typeface="Arial"/>
              </a:rPr>
              <a:t>בינוני</a:t>
            </a:r>
            <a:r>
              <a:rPr lang="he-IL">
                <a:cs typeface="Arial"/>
              </a:rPr>
              <a:t> </a:t>
            </a:r>
          </a:p>
          <a:p>
            <a:pPr algn="l"/>
            <a:r>
              <a:rPr lang="he-IL">
                <a:cs typeface="Arial"/>
              </a:rPr>
              <a:t>קשה</a:t>
            </a: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cs typeface="Arial"/>
            </a:endParaRPr>
          </a:p>
          <a:p>
            <a:pPr algn="l"/>
            <a:endParaRPr lang="he-IL"/>
          </a:p>
        </p:txBody>
      </p:sp>
      <mc:AlternateContent xmlns:mc="http://schemas.openxmlformats.org/markup-compatibility/2006" xmlns:p14="http://schemas.microsoft.com/office/powerpoint/2010/main">
        <mc:Choice Requires="p14">
          <p:contentPart p14:bwMode="auto" r:id="rId23">
            <p14:nvContentPartPr>
              <p14:cNvPr id="17" name="דיו 16">
                <a:extLst>
                  <a:ext uri="{FF2B5EF4-FFF2-40B4-BE49-F238E27FC236}">
                    <a16:creationId xmlns:a16="http://schemas.microsoft.com/office/drawing/2014/main" id="{1B73B174-47A8-942B-563A-ABF1C05D8C73}"/>
                  </a:ext>
                </a:extLst>
              </p14:cNvPr>
              <p14:cNvContentPartPr/>
              <p14:nvPr/>
            </p14:nvContentPartPr>
            <p14:xfrm>
              <a:off x="3019569" y="897488"/>
              <a:ext cx="423245" cy="48509"/>
            </p14:xfrm>
          </p:contentPart>
        </mc:Choice>
        <mc:Fallback xmlns="">
          <p:pic>
            <p:nvPicPr>
              <p:cNvPr id="17" name="דיו 16">
                <a:extLst>
                  <a:ext uri="{FF2B5EF4-FFF2-40B4-BE49-F238E27FC236}">
                    <a16:creationId xmlns:a16="http://schemas.microsoft.com/office/drawing/2014/main" id="{1B73B174-47A8-942B-563A-ABF1C05D8C73}"/>
                  </a:ext>
                </a:extLst>
              </p:cNvPr>
              <p:cNvPicPr/>
              <p:nvPr/>
            </p:nvPicPr>
            <p:blipFill>
              <a:blip r:embed="rId24"/>
              <a:stretch>
                <a:fillRect/>
              </a:stretch>
            </p:blipFill>
            <p:spPr>
              <a:xfrm>
                <a:off x="3015254" y="893208"/>
                <a:ext cx="431875" cy="5706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דיו 18">
                <a:extLst>
                  <a:ext uri="{FF2B5EF4-FFF2-40B4-BE49-F238E27FC236}">
                    <a16:creationId xmlns:a16="http://schemas.microsoft.com/office/drawing/2014/main" id="{3ED8EFD2-7655-D42D-A45B-36F559403D2E}"/>
                  </a:ext>
                </a:extLst>
              </p14:cNvPr>
              <p14:cNvContentPartPr/>
              <p14:nvPr/>
            </p14:nvContentPartPr>
            <p14:xfrm>
              <a:off x="3052558" y="1171434"/>
              <a:ext cx="381841" cy="47287"/>
            </p14:xfrm>
          </p:contentPart>
        </mc:Choice>
        <mc:Fallback xmlns="">
          <p:pic>
            <p:nvPicPr>
              <p:cNvPr id="19" name="דיו 18">
                <a:extLst>
                  <a:ext uri="{FF2B5EF4-FFF2-40B4-BE49-F238E27FC236}">
                    <a16:creationId xmlns:a16="http://schemas.microsoft.com/office/drawing/2014/main" id="{3ED8EFD2-7655-D42D-A45B-36F559403D2E}"/>
                  </a:ext>
                </a:extLst>
              </p:cNvPr>
              <p:cNvPicPr/>
              <p:nvPr/>
            </p:nvPicPr>
            <p:blipFill>
              <a:blip r:embed="rId26"/>
              <a:stretch>
                <a:fillRect/>
              </a:stretch>
            </p:blipFill>
            <p:spPr>
              <a:xfrm>
                <a:off x="3048243" y="1167135"/>
                <a:ext cx="390470" cy="55885"/>
              </a:xfrm>
              <a:prstGeom prst="rect">
                <a:avLst/>
              </a:prstGeom>
            </p:spPr>
          </p:pic>
        </mc:Fallback>
      </mc:AlternateContent>
      <p:pic>
        <p:nvPicPr>
          <p:cNvPr id="21" name="תמונה 20">
            <a:extLst>
              <a:ext uri="{FF2B5EF4-FFF2-40B4-BE49-F238E27FC236}">
                <a16:creationId xmlns:a16="http://schemas.microsoft.com/office/drawing/2014/main" id="{27699924-4EA9-951B-4BE2-2F461D1068E4}"/>
              </a:ext>
            </a:extLst>
          </p:cNvPr>
          <p:cNvPicPr>
            <a:picLocks noChangeAspect="1"/>
          </p:cNvPicPr>
          <p:nvPr/>
        </p:nvPicPr>
        <p:blipFill rotWithShape="1">
          <a:blip r:embed="rId27">
            <a:extLst>
              <a:ext uri="{28A0092B-C50C-407E-A947-70E740481C1C}">
                <a14:useLocalDpi xmlns:a14="http://schemas.microsoft.com/office/drawing/2010/main" val="0"/>
              </a:ext>
            </a:extLst>
          </a:blip>
          <a:srcRect l="13572" t="39237" r="12315" b="11268"/>
          <a:stretch/>
        </p:blipFill>
        <p:spPr>
          <a:xfrm>
            <a:off x="11333235" y="6403017"/>
            <a:ext cx="3272261" cy="2172929"/>
          </a:xfrm>
          <a:prstGeom prst="rect">
            <a:avLst/>
          </a:prstGeom>
        </p:spPr>
      </p:pic>
    </p:spTree>
    <p:extLst>
      <p:ext uri="{BB962C8B-B14F-4D97-AF65-F5344CB8AC3E}">
        <p14:creationId xmlns:p14="http://schemas.microsoft.com/office/powerpoint/2010/main" val="2137463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רקע למשחק בול פגיעה">
            <a:extLst>
              <a:ext uri="{FF2B5EF4-FFF2-40B4-BE49-F238E27FC236}">
                <a16:creationId xmlns:a16="http://schemas.microsoft.com/office/drawing/2014/main" id="{6616B66E-E704-C0EE-EB56-3B3DF83CFD65}"/>
              </a:ext>
              <a:ext uri="{C183D7F6-B498-43B3-948B-1728B52AA6E4}">
                <adec:decorative xmlns:adec="http://schemas.microsoft.com/office/drawing/2017/decorative" val="0"/>
              </a:ext>
            </a:extLst>
          </p:cNvPr>
          <p:cNvPicPr>
            <a:picLocks noChangeAspect="1"/>
          </p:cNvPicPr>
          <p:nvPr/>
        </p:nvPicPr>
        <p:blipFill rotWithShape="1">
          <a:blip r:embed="rId2">
            <a:extLst>
              <a:ext uri="{28A0092B-C50C-407E-A947-70E740481C1C}">
                <a14:useLocalDpi xmlns:a14="http://schemas.microsoft.com/office/drawing/2010/main" val="0"/>
              </a:ext>
            </a:extLst>
          </a:blip>
          <a:srcRect l="3727" t="8674" r="-111" b="-99"/>
          <a:stretch/>
        </p:blipFill>
        <p:spPr>
          <a:xfrm>
            <a:off x="6835253" y="3997235"/>
            <a:ext cx="4518549" cy="2637743"/>
          </a:xfrm>
          <a:prstGeom prst="rect">
            <a:avLst/>
          </a:prstGeom>
        </p:spPr>
      </p:pic>
      <p:pic>
        <p:nvPicPr>
          <p:cNvPr id="6" name="תמונה 5">
            <a:extLst>
              <a:ext uri="{FF2B5EF4-FFF2-40B4-BE49-F238E27FC236}">
                <a16:creationId xmlns:a16="http://schemas.microsoft.com/office/drawing/2014/main" id="{FB2F80E8-34C1-5DEF-7749-65DAC676568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34" b="89735" l="7397" r="90000">
                        <a14:foregroundMark x1="17671" y1="49669" x2="17671" y2="49669"/>
                        <a14:foregroundMark x1="7397" y1="52980" x2="7397" y2="52980"/>
                      </a14:backgroundRemoval>
                    </a14:imgEffect>
                  </a14:imgLayer>
                </a14:imgProps>
              </a:ext>
            </a:extLst>
          </a:blip>
          <a:srcRect l="48421" t="-1010" r="10250" b="1010"/>
          <a:stretch/>
        </p:blipFill>
        <p:spPr>
          <a:xfrm>
            <a:off x="3718466" y="1955497"/>
            <a:ext cx="2299132" cy="2301439"/>
          </a:xfrm>
          <a:prstGeom prst="rect">
            <a:avLst/>
          </a:prstGeom>
        </p:spPr>
      </p:pic>
      <p:pic>
        <p:nvPicPr>
          <p:cNvPr id="7" name="תמונה 6">
            <a:extLst>
              <a:ext uri="{FF2B5EF4-FFF2-40B4-BE49-F238E27FC236}">
                <a16:creationId xmlns:a16="http://schemas.microsoft.com/office/drawing/2014/main" id="{CE1DD64F-028B-02E3-3214-57CEBCC08F6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34" b="89735" l="7397" r="90000">
                        <a14:foregroundMark x1="17671" y1="49669" x2="17671" y2="49669"/>
                        <a14:foregroundMark x1="7397" y1="52980" x2="7397" y2="52980"/>
                      </a14:backgroundRemoval>
                    </a14:imgEffect>
                  </a14:imgLayer>
                </a14:imgProps>
              </a:ext>
            </a:extLst>
          </a:blip>
          <a:srcRect r="58672"/>
          <a:stretch/>
        </p:blipFill>
        <p:spPr>
          <a:xfrm>
            <a:off x="1128767" y="2115918"/>
            <a:ext cx="2299132" cy="2301439"/>
          </a:xfrm>
          <a:prstGeom prst="rect">
            <a:avLst/>
          </a:prstGeom>
          <a:ln>
            <a:noFill/>
          </a:ln>
        </p:spPr>
      </p:pic>
      <p:pic>
        <p:nvPicPr>
          <p:cNvPr id="3" name="תמונה 2" descr="תמונה שמכילה צילום מסך, צבעוני">
            <a:extLst>
              <a:ext uri="{FF2B5EF4-FFF2-40B4-BE49-F238E27FC236}">
                <a16:creationId xmlns:a16="http://schemas.microsoft.com/office/drawing/2014/main" id="{BCF1A945-C921-127D-B494-CB77C2254C28}"/>
              </a:ext>
            </a:extLst>
          </p:cNvPr>
          <p:cNvPicPr>
            <a:picLocks noChangeAspect="1"/>
          </p:cNvPicPr>
          <p:nvPr/>
        </p:nvPicPr>
        <p:blipFill rotWithShape="1">
          <a:blip r:embed="rId5">
            <a:extLst>
              <a:ext uri="{28A0092B-C50C-407E-A947-70E740481C1C}">
                <a14:useLocalDpi xmlns:a14="http://schemas.microsoft.com/office/drawing/2010/main" val="0"/>
              </a:ext>
            </a:extLst>
          </a:blip>
          <a:srcRect t="7742" r="4602"/>
          <a:stretch/>
        </p:blipFill>
        <p:spPr>
          <a:xfrm>
            <a:off x="118385" y="530942"/>
            <a:ext cx="11405021" cy="6327058"/>
          </a:xfrm>
          <a:prstGeom prst="rect">
            <a:avLst/>
          </a:prstGeom>
        </p:spPr>
      </p:pic>
    </p:spTree>
    <p:extLst>
      <p:ext uri="{BB962C8B-B14F-4D97-AF65-F5344CB8AC3E}">
        <p14:creationId xmlns:p14="http://schemas.microsoft.com/office/powerpoint/2010/main" val="251753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מלבן 11">
            <a:extLst>
              <a:ext uri="{FF2B5EF4-FFF2-40B4-BE49-F238E27FC236}">
                <a16:creationId xmlns:a16="http://schemas.microsoft.com/office/drawing/2014/main" id="{DDBF77F7-C26E-80A1-FBD8-7C5BAEFFCAB9}"/>
              </a:ext>
            </a:extLst>
          </p:cNvPr>
          <p:cNvSpPr/>
          <p:nvPr/>
        </p:nvSpPr>
        <p:spPr>
          <a:xfrm>
            <a:off x="0" y="205482"/>
            <a:ext cx="12192000" cy="7008198"/>
          </a:xfrm>
          <a:prstGeom prst="rect">
            <a:avLst/>
          </a:prstGeom>
          <a:blipFill dpi="0" rotWithShape="1">
            <a:blip r:embed="rId2">
              <a:extLst>
                <a:ext uri="{BEBA8EAE-BF5A-486C-A8C5-ECC9F3942E4B}">
                  <a14:imgProps xmlns:a14="http://schemas.microsoft.com/office/drawing/2010/main">
                    <a14:imgLayer r:embed="rId3">
                      <a14:imgEffect>
                        <a14:sharpenSoften amount="-100000"/>
                      </a14:imgEffect>
                      <a14:imgEffect>
                        <a14:saturation sat="118000"/>
                      </a14:imgEffect>
                      <a14:imgEffect>
                        <a14:brightnessContrast bright="41000"/>
                      </a14:imgEffect>
                    </a14:imgLayer>
                  </a14:imgProps>
                </a:ext>
              </a:extLst>
            </a:blip>
            <a:srcRect/>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תמונה 3">
            <a:extLst>
              <a:ext uri="{FF2B5EF4-FFF2-40B4-BE49-F238E27FC236}">
                <a16:creationId xmlns:a16="http://schemas.microsoft.com/office/drawing/2014/main" id="{A63F5A9B-BF4C-578F-602C-77D12314BC3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5630" r="74471" b="49063"/>
          <a:stretch/>
        </p:blipFill>
        <p:spPr>
          <a:xfrm>
            <a:off x="2731529" y="4809936"/>
            <a:ext cx="791565" cy="951017"/>
          </a:xfrm>
          <a:prstGeom prst="rect">
            <a:avLst/>
          </a:prstGeom>
        </p:spPr>
      </p:pic>
      <p:pic>
        <p:nvPicPr>
          <p:cNvPr id="5" name="תמונה 4">
            <a:extLst>
              <a:ext uri="{FF2B5EF4-FFF2-40B4-BE49-F238E27FC236}">
                <a16:creationId xmlns:a16="http://schemas.microsoft.com/office/drawing/2014/main" id="{F1E978D0-89EB-FEC6-63AE-78702F1F552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8187" t="54571" r="51914"/>
          <a:stretch/>
        </p:blipFill>
        <p:spPr>
          <a:xfrm>
            <a:off x="10916032" y="5310262"/>
            <a:ext cx="791565" cy="848177"/>
          </a:xfrm>
          <a:prstGeom prst="rect">
            <a:avLst/>
          </a:prstGeom>
        </p:spPr>
      </p:pic>
      <p:pic>
        <p:nvPicPr>
          <p:cNvPr id="6" name="תמונה 5">
            <a:extLst>
              <a:ext uri="{FF2B5EF4-FFF2-40B4-BE49-F238E27FC236}">
                <a16:creationId xmlns:a16="http://schemas.microsoft.com/office/drawing/2014/main" id="{4DA9E17E-0BC8-EC4D-79E8-6B48549802A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6936" r="50078" b="49063"/>
          <a:stretch/>
        </p:blipFill>
        <p:spPr>
          <a:xfrm>
            <a:off x="10426944" y="3658845"/>
            <a:ext cx="914400" cy="951017"/>
          </a:xfrm>
          <a:prstGeom prst="rect">
            <a:avLst/>
          </a:prstGeom>
        </p:spPr>
      </p:pic>
      <p:pic>
        <p:nvPicPr>
          <p:cNvPr id="7" name="תמונה 6">
            <a:extLst>
              <a:ext uri="{FF2B5EF4-FFF2-40B4-BE49-F238E27FC236}">
                <a16:creationId xmlns:a16="http://schemas.microsoft.com/office/drawing/2014/main" id="{F2FACEFA-A51B-0153-B7C4-0C1D7BE783E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8984" t="49063" r="28030"/>
          <a:stretch/>
        </p:blipFill>
        <p:spPr>
          <a:xfrm>
            <a:off x="9517226" y="5435785"/>
            <a:ext cx="914401" cy="951018"/>
          </a:xfrm>
          <a:prstGeom prst="rect">
            <a:avLst/>
          </a:prstGeom>
        </p:spPr>
      </p:pic>
      <p:pic>
        <p:nvPicPr>
          <p:cNvPr id="8" name="תמונה 7">
            <a:extLst>
              <a:ext uri="{FF2B5EF4-FFF2-40B4-BE49-F238E27FC236}">
                <a16:creationId xmlns:a16="http://schemas.microsoft.com/office/drawing/2014/main" id="{486C0416-B048-98FF-3B25-47203FACBE2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7811" r="29202" b="45952"/>
          <a:stretch/>
        </p:blipFill>
        <p:spPr>
          <a:xfrm>
            <a:off x="391886" y="3482417"/>
            <a:ext cx="914400" cy="1009117"/>
          </a:xfrm>
          <a:prstGeom prst="rect">
            <a:avLst/>
          </a:prstGeom>
        </p:spPr>
      </p:pic>
      <p:pic>
        <p:nvPicPr>
          <p:cNvPr id="9" name="תמונה 8">
            <a:extLst>
              <a:ext uri="{FF2B5EF4-FFF2-40B4-BE49-F238E27FC236}">
                <a16:creationId xmlns:a16="http://schemas.microsoft.com/office/drawing/2014/main" id="{0F50BCB1-B7FA-3CB5-5479-618622F2388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0642" t="55896" r="8482"/>
          <a:stretch/>
        </p:blipFill>
        <p:spPr>
          <a:xfrm>
            <a:off x="10029622" y="4898540"/>
            <a:ext cx="830424" cy="823440"/>
          </a:xfrm>
          <a:prstGeom prst="rect">
            <a:avLst/>
          </a:prstGeom>
        </p:spPr>
      </p:pic>
      <p:pic>
        <p:nvPicPr>
          <p:cNvPr id="10" name="תמונה 9">
            <a:extLst>
              <a:ext uri="{FF2B5EF4-FFF2-40B4-BE49-F238E27FC236}">
                <a16:creationId xmlns:a16="http://schemas.microsoft.com/office/drawing/2014/main" id="{0EC9DDF6-CB3F-4BD5-E49C-B294F9B2992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1267" b="49063"/>
          <a:stretch/>
        </p:blipFill>
        <p:spPr>
          <a:xfrm>
            <a:off x="11048987" y="4324154"/>
            <a:ext cx="1143015" cy="951017"/>
          </a:xfrm>
          <a:prstGeom prst="rect">
            <a:avLst/>
          </a:prstGeom>
        </p:spPr>
      </p:pic>
      <p:pic>
        <p:nvPicPr>
          <p:cNvPr id="11" name="תמונה 10">
            <a:extLst>
              <a:ext uri="{FF2B5EF4-FFF2-40B4-BE49-F238E27FC236}">
                <a16:creationId xmlns:a16="http://schemas.microsoft.com/office/drawing/2014/main" id="{974D5567-8BF6-324B-F411-A94F7491233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t="54571" r="74158"/>
          <a:stretch/>
        </p:blipFill>
        <p:spPr>
          <a:xfrm>
            <a:off x="352958" y="5859623"/>
            <a:ext cx="1027975" cy="848178"/>
          </a:xfrm>
          <a:prstGeom prst="rect">
            <a:avLst/>
          </a:prstGeom>
        </p:spPr>
      </p:pic>
      <p:pic>
        <p:nvPicPr>
          <p:cNvPr id="13" name="תמונה 12">
            <a:extLst>
              <a:ext uri="{FF2B5EF4-FFF2-40B4-BE49-F238E27FC236}">
                <a16:creationId xmlns:a16="http://schemas.microsoft.com/office/drawing/2014/main" id="{583D7747-2A17-9A9C-F0C8-27AD4839631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5630" r="74471" b="49063"/>
          <a:stretch/>
        </p:blipFill>
        <p:spPr>
          <a:xfrm>
            <a:off x="2853596" y="-475508"/>
            <a:ext cx="791565" cy="951017"/>
          </a:xfrm>
          <a:prstGeom prst="rect">
            <a:avLst/>
          </a:prstGeom>
        </p:spPr>
      </p:pic>
      <p:pic>
        <p:nvPicPr>
          <p:cNvPr id="14" name="תמונה 13">
            <a:extLst>
              <a:ext uri="{FF2B5EF4-FFF2-40B4-BE49-F238E27FC236}">
                <a16:creationId xmlns:a16="http://schemas.microsoft.com/office/drawing/2014/main" id="{C90EAD39-AB5F-186A-C163-441283308E4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8187" t="54571" r="51914"/>
          <a:stretch/>
        </p:blipFill>
        <p:spPr>
          <a:xfrm>
            <a:off x="352958" y="667362"/>
            <a:ext cx="791565" cy="848177"/>
          </a:xfrm>
          <a:prstGeom prst="rect">
            <a:avLst/>
          </a:prstGeom>
        </p:spPr>
      </p:pic>
      <p:pic>
        <p:nvPicPr>
          <p:cNvPr id="15" name="תמונה 14">
            <a:extLst>
              <a:ext uri="{FF2B5EF4-FFF2-40B4-BE49-F238E27FC236}">
                <a16:creationId xmlns:a16="http://schemas.microsoft.com/office/drawing/2014/main" id="{28487A51-8DE7-A4F5-646F-255FD25FA66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6936" r="50078" b="49063"/>
          <a:stretch/>
        </p:blipFill>
        <p:spPr>
          <a:xfrm>
            <a:off x="8089640" y="-760914"/>
            <a:ext cx="914400" cy="951017"/>
          </a:xfrm>
          <a:prstGeom prst="rect">
            <a:avLst/>
          </a:prstGeom>
        </p:spPr>
      </p:pic>
      <p:pic>
        <p:nvPicPr>
          <p:cNvPr id="17" name="תמונה 16">
            <a:extLst>
              <a:ext uri="{FF2B5EF4-FFF2-40B4-BE49-F238E27FC236}">
                <a16:creationId xmlns:a16="http://schemas.microsoft.com/office/drawing/2014/main" id="{FF55B650-6897-3714-376C-D368865D4A8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8984" t="49063" r="28030"/>
          <a:stretch/>
        </p:blipFill>
        <p:spPr>
          <a:xfrm>
            <a:off x="11048987" y="3145218"/>
            <a:ext cx="914401" cy="951018"/>
          </a:xfrm>
          <a:prstGeom prst="rect">
            <a:avLst/>
          </a:prstGeom>
        </p:spPr>
      </p:pic>
      <p:pic>
        <p:nvPicPr>
          <p:cNvPr id="19" name="תמונה 18">
            <a:extLst>
              <a:ext uri="{FF2B5EF4-FFF2-40B4-BE49-F238E27FC236}">
                <a16:creationId xmlns:a16="http://schemas.microsoft.com/office/drawing/2014/main" id="{528F05A1-B79F-27D4-7E7F-2894CC48485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7811" r="29202" b="45952"/>
          <a:stretch/>
        </p:blipFill>
        <p:spPr>
          <a:xfrm>
            <a:off x="1507680" y="1829392"/>
            <a:ext cx="914400" cy="1009117"/>
          </a:xfrm>
          <a:prstGeom prst="rect">
            <a:avLst/>
          </a:prstGeom>
        </p:spPr>
      </p:pic>
      <p:pic>
        <p:nvPicPr>
          <p:cNvPr id="21" name="תמונה 20">
            <a:extLst>
              <a:ext uri="{FF2B5EF4-FFF2-40B4-BE49-F238E27FC236}">
                <a16:creationId xmlns:a16="http://schemas.microsoft.com/office/drawing/2014/main" id="{436B548C-2ED6-B97A-B962-9800C1AB243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0642" t="55896" r="8482"/>
          <a:stretch/>
        </p:blipFill>
        <p:spPr>
          <a:xfrm>
            <a:off x="884854" y="4334071"/>
            <a:ext cx="830424" cy="823440"/>
          </a:xfrm>
          <a:prstGeom prst="rect">
            <a:avLst/>
          </a:prstGeom>
        </p:spPr>
      </p:pic>
      <p:pic>
        <p:nvPicPr>
          <p:cNvPr id="23" name="תמונה 22">
            <a:extLst>
              <a:ext uri="{FF2B5EF4-FFF2-40B4-BE49-F238E27FC236}">
                <a16:creationId xmlns:a16="http://schemas.microsoft.com/office/drawing/2014/main" id="{66C1C35B-E006-A7E6-CCE3-B560B2F5E2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1267" b="49063"/>
          <a:stretch/>
        </p:blipFill>
        <p:spPr>
          <a:xfrm>
            <a:off x="9302620" y="-2404745"/>
            <a:ext cx="1143015" cy="951017"/>
          </a:xfrm>
          <a:prstGeom prst="rect">
            <a:avLst/>
          </a:prstGeom>
        </p:spPr>
      </p:pic>
      <p:pic>
        <p:nvPicPr>
          <p:cNvPr id="24" name="תמונה 23">
            <a:extLst>
              <a:ext uri="{FF2B5EF4-FFF2-40B4-BE49-F238E27FC236}">
                <a16:creationId xmlns:a16="http://schemas.microsoft.com/office/drawing/2014/main" id="{1FE90488-9AFA-192B-2B33-57382751E4C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t="54571" r="74158"/>
          <a:stretch/>
        </p:blipFill>
        <p:spPr>
          <a:xfrm>
            <a:off x="9451041" y="4116865"/>
            <a:ext cx="1027975" cy="848178"/>
          </a:xfrm>
          <a:prstGeom prst="rect">
            <a:avLst/>
          </a:prstGeom>
        </p:spPr>
      </p:pic>
      <p:pic>
        <p:nvPicPr>
          <p:cNvPr id="25" name="תמונה 24">
            <a:extLst>
              <a:ext uri="{FF2B5EF4-FFF2-40B4-BE49-F238E27FC236}">
                <a16:creationId xmlns:a16="http://schemas.microsoft.com/office/drawing/2014/main" id="{6106A5C3-506B-3043-579E-76B5D39603B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5630" r="74471" b="49063"/>
          <a:stretch/>
        </p:blipFill>
        <p:spPr>
          <a:xfrm>
            <a:off x="10342184" y="2439457"/>
            <a:ext cx="791565" cy="951017"/>
          </a:xfrm>
          <a:prstGeom prst="rect">
            <a:avLst/>
          </a:prstGeom>
        </p:spPr>
      </p:pic>
      <p:pic>
        <p:nvPicPr>
          <p:cNvPr id="26" name="תמונה 25">
            <a:extLst>
              <a:ext uri="{FF2B5EF4-FFF2-40B4-BE49-F238E27FC236}">
                <a16:creationId xmlns:a16="http://schemas.microsoft.com/office/drawing/2014/main" id="{E620C006-4F6B-75B9-1C7F-BDE8CAC8C8A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6936" r="50078" b="49063"/>
          <a:stretch/>
        </p:blipFill>
        <p:spPr>
          <a:xfrm>
            <a:off x="1412032" y="4960278"/>
            <a:ext cx="914400" cy="951017"/>
          </a:xfrm>
          <a:prstGeom prst="rect">
            <a:avLst/>
          </a:prstGeom>
        </p:spPr>
      </p:pic>
      <p:pic>
        <p:nvPicPr>
          <p:cNvPr id="27" name="תמונה 26">
            <a:extLst>
              <a:ext uri="{FF2B5EF4-FFF2-40B4-BE49-F238E27FC236}">
                <a16:creationId xmlns:a16="http://schemas.microsoft.com/office/drawing/2014/main" id="{680F8736-D8E5-80E3-F9EA-90BB2654E90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7811" r="29202" b="45952"/>
          <a:stretch/>
        </p:blipFill>
        <p:spPr>
          <a:xfrm>
            <a:off x="2062066" y="5721982"/>
            <a:ext cx="914400" cy="1009117"/>
          </a:xfrm>
          <a:prstGeom prst="rect">
            <a:avLst/>
          </a:prstGeom>
        </p:spPr>
      </p:pic>
      <p:pic>
        <p:nvPicPr>
          <p:cNvPr id="28" name="תמונה 27">
            <a:extLst>
              <a:ext uri="{FF2B5EF4-FFF2-40B4-BE49-F238E27FC236}">
                <a16:creationId xmlns:a16="http://schemas.microsoft.com/office/drawing/2014/main" id="{6199F700-DFC5-105F-4F31-BFFBB70BAE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0642" t="55896" r="8482"/>
          <a:stretch/>
        </p:blipFill>
        <p:spPr>
          <a:xfrm>
            <a:off x="158621" y="4842588"/>
            <a:ext cx="830424" cy="823440"/>
          </a:xfrm>
          <a:prstGeom prst="rect">
            <a:avLst/>
          </a:prstGeom>
        </p:spPr>
      </p:pic>
      <p:pic>
        <p:nvPicPr>
          <p:cNvPr id="29" name="תמונה 28">
            <a:extLst>
              <a:ext uri="{FF2B5EF4-FFF2-40B4-BE49-F238E27FC236}">
                <a16:creationId xmlns:a16="http://schemas.microsoft.com/office/drawing/2014/main" id="{701F33FA-3744-F595-1FD1-215D82651D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48984" t="49063" r="28030"/>
          <a:stretch/>
        </p:blipFill>
        <p:spPr>
          <a:xfrm>
            <a:off x="1964882" y="3819031"/>
            <a:ext cx="914401" cy="951018"/>
          </a:xfrm>
          <a:prstGeom prst="rect">
            <a:avLst/>
          </a:prstGeom>
        </p:spPr>
      </p:pic>
      <p:pic>
        <p:nvPicPr>
          <p:cNvPr id="30" name="תמונה 29">
            <a:extLst>
              <a:ext uri="{FF2B5EF4-FFF2-40B4-BE49-F238E27FC236}">
                <a16:creationId xmlns:a16="http://schemas.microsoft.com/office/drawing/2014/main" id="{9A44CB30-9544-CA4C-541E-93F546494C3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0642" t="55896" r="8482"/>
          <a:stretch/>
        </p:blipFill>
        <p:spPr>
          <a:xfrm>
            <a:off x="-438538" y="1943902"/>
            <a:ext cx="830424" cy="823440"/>
          </a:xfrm>
          <a:prstGeom prst="rect">
            <a:avLst/>
          </a:prstGeom>
        </p:spPr>
      </p:pic>
      <p:pic>
        <p:nvPicPr>
          <p:cNvPr id="31" name="תמונה 30">
            <a:extLst>
              <a:ext uri="{FF2B5EF4-FFF2-40B4-BE49-F238E27FC236}">
                <a16:creationId xmlns:a16="http://schemas.microsoft.com/office/drawing/2014/main" id="{980CBE73-65A8-9D91-9B05-B6C659445EF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26936" r="50078" b="49063"/>
          <a:stretch/>
        </p:blipFill>
        <p:spPr>
          <a:xfrm>
            <a:off x="11041551" y="1069722"/>
            <a:ext cx="914400" cy="951017"/>
          </a:xfrm>
          <a:prstGeom prst="rect">
            <a:avLst/>
          </a:prstGeom>
        </p:spPr>
      </p:pic>
      <p:pic>
        <p:nvPicPr>
          <p:cNvPr id="32" name="תמונה 31">
            <a:extLst>
              <a:ext uri="{FF2B5EF4-FFF2-40B4-BE49-F238E27FC236}">
                <a16:creationId xmlns:a16="http://schemas.microsoft.com/office/drawing/2014/main" id="{9B689A3A-6DE7-52D5-6A5E-5E04CDAE73B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82950" y1="26122" x2="82950" y2="26122"/>
                        <a14:foregroundMark x1="82375" y1="31837" x2="80268" y2="30204"/>
                        <a14:foregroundMark x1="82950" y1="71837" x2="79693" y2="77143"/>
                        <a14:foregroundMark x1="57854" y1="75510" x2="58046" y2="75918"/>
                        <a14:foregroundMark x1="36015" y1="72653" x2="36590" y2="77551"/>
                        <a14:foregroundMark x1="37165" y1="32245" x2="37548" y2="35102"/>
                        <a14:foregroundMark x1="14751" y1="28163" x2="14751" y2="29796"/>
                        <a14:foregroundMark x1="14751" y1="73878" x2="14559" y2="73878"/>
                        <a14:backgroundMark x1="83525" y1="53469" x2="14176" y2="52653"/>
                        <a14:backgroundMark x1="27203" y1="30612" x2="25096" y2="82857"/>
                        <a14:backgroundMark x1="47318" y1="31020" x2="46935" y2="84898"/>
                        <a14:backgroundMark x1="71264" y1="27755" x2="70498" y2="79184"/>
                      </a14:backgroundRemoval>
                    </a14:imgEffect>
                  </a14:imgLayer>
                </a14:imgProps>
              </a:ext>
            </a:extLst>
          </a:blip>
          <a:srcRect l="70642" t="55896" r="8482"/>
          <a:stretch/>
        </p:blipFill>
        <p:spPr>
          <a:xfrm>
            <a:off x="10053720" y="-221618"/>
            <a:ext cx="830424" cy="823440"/>
          </a:xfrm>
          <a:prstGeom prst="rect">
            <a:avLst/>
          </a:prstGeom>
        </p:spPr>
      </p:pic>
    </p:spTree>
    <p:extLst>
      <p:ext uri="{BB962C8B-B14F-4D97-AF65-F5344CB8AC3E}">
        <p14:creationId xmlns:p14="http://schemas.microsoft.com/office/powerpoint/2010/main" val="35556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6A45099A-71AC-554D-D017-EFCED6A8F81B}"/>
              </a:ext>
            </a:extLst>
          </p:cNvPr>
          <p:cNvPicPr>
            <a:picLocks noChangeAspect="1"/>
          </p:cNvPicPr>
          <p:nvPr/>
        </p:nvPicPr>
        <p:blipFill rotWithShape="1">
          <a:blip r:embed="rId2">
            <a:extLst>
              <a:ext uri="{28A0092B-C50C-407E-A947-70E740481C1C}">
                <a14:useLocalDpi xmlns:a14="http://schemas.microsoft.com/office/drawing/2010/main" val="0"/>
              </a:ext>
            </a:extLst>
          </a:blip>
          <a:srcRect l="13572" t="39237" r="12315" b="11268"/>
          <a:stretch/>
        </p:blipFill>
        <p:spPr>
          <a:xfrm>
            <a:off x="1573520" y="3165988"/>
            <a:ext cx="3253760" cy="2172929"/>
          </a:xfrm>
          <a:prstGeom prst="rect">
            <a:avLst/>
          </a:prstGeom>
        </p:spPr>
      </p:pic>
      <p:pic>
        <p:nvPicPr>
          <p:cNvPr id="9" name="תמונה 8">
            <a:extLst>
              <a:ext uri="{FF2B5EF4-FFF2-40B4-BE49-F238E27FC236}">
                <a16:creationId xmlns:a16="http://schemas.microsoft.com/office/drawing/2014/main" id="{CC95071A-7D58-3EC2-586A-234E1CCB37A2}"/>
              </a:ext>
            </a:extLst>
          </p:cNvPr>
          <p:cNvPicPr>
            <a:picLocks noChangeAspect="1"/>
          </p:cNvPicPr>
          <p:nvPr/>
        </p:nvPicPr>
        <p:blipFill rotWithShape="1">
          <a:blip r:embed="rId3">
            <a:extLst>
              <a:ext uri="{28A0092B-C50C-407E-A947-70E740481C1C}">
                <a14:useLocalDpi xmlns:a14="http://schemas.microsoft.com/office/drawing/2010/main" val="0"/>
              </a:ext>
            </a:extLst>
          </a:blip>
          <a:srcRect l="9345" t="9669" r="608" b="30257"/>
          <a:stretch/>
        </p:blipFill>
        <p:spPr>
          <a:xfrm>
            <a:off x="0" y="5634513"/>
            <a:ext cx="3057832" cy="2040011"/>
          </a:xfrm>
          <a:prstGeom prst="rect">
            <a:avLst/>
          </a:prstGeom>
        </p:spPr>
      </p:pic>
      <p:pic>
        <p:nvPicPr>
          <p:cNvPr id="13" name="תמונה 12">
            <a:extLst>
              <a:ext uri="{FF2B5EF4-FFF2-40B4-BE49-F238E27FC236}">
                <a16:creationId xmlns:a16="http://schemas.microsoft.com/office/drawing/2014/main" id="{210B92C9-EF3A-C91A-B6D0-37DE68E09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450" y="5661212"/>
            <a:ext cx="3134301" cy="2089534"/>
          </a:xfrm>
          <a:prstGeom prst="rect">
            <a:avLst/>
          </a:prstGeom>
        </p:spPr>
      </p:pic>
      <p:sp>
        <p:nvSpPr>
          <p:cNvPr id="15" name="מלבן 14">
            <a:extLst>
              <a:ext uri="{FF2B5EF4-FFF2-40B4-BE49-F238E27FC236}">
                <a16:creationId xmlns:a16="http://schemas.microsoft.com/office/drawing/2014/main" id="{627FB88C-F03D-7D81-3C95-377C888A6D74}"/>
              </a:ext>
            </a:extLst>
          </p:cNvPr>
          <p:cNvSpPr/>
          <p:nvPr/>
        </p:nvSpPr>
        <p:spPr>
          <a:xfrm>
            <a:off x="7462684" y="275303"/>
            <a:ext cx="3253760" cy="3814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תמונה 4">
            <a:extLst>
              <a:ext uri="{FF2B5EF4-FFF2-40B4-BE49-F238E27FC236}">
                <a16:creationId xmlns:a16="http://schemas.microsoft.com/office/drawing/2014/main" id="{F9001548-63C6-8A03-03DB-4247334F4C86}"/>
              </a:ext>
            </a:extLst>
          </p:cNvPr>
          <p:cNvPicPr>
            <a:picLocks noChangeAspect="1"/>
          </p:cNvPicPr>
          <p:nvPr/>
        </p:nvPicPr>
        <p:blipFill rotWithShape="1">
          <a:blip r:embed="rId5">
            <a:extLst>
              <a:ext uri="{28A0092B-C50C-407E-A947-70E740481C1C}">
                <a14:useLocalDpi xmlns:a14="http://schemas.microsoft.com/office/drawing/2010/main" val="0"/>
              </a:ext>
            </a:extLst>
          </a:blip>
          <a:srcRect l="257" t="28441" b="12404"/>
          <a:stretch/>
        </p:blipFill>
        <p:spPr>
          <a:xfrm>
            <a:off x="7560649" y="971053"/>
            <a:ext cx="3057833" cy="2507225"/>
          </a:xfrm>
          <a:prstGeom prst="rect">
            <a:avLst/>
          </a:prstGeom>
        </p:spPr>
      </p:pic>
      <p:pic>
        <p:nvPicPr>
          <p:cNvPr id="2" name="תמונה 1">
            <a:extLst>
              <a:ext uri="{FF2B5EF4-FFF2-40B4-BE49-F238E27FC236}">
                <a16:creationId xmlns:a16="http://schemas.microsoft.com/office/drawing/2014/main" id="{6119CC08-558C-8983-A6C3-DB22793196D5}"/>
              </a:ext>
            </a:extLst>
          </p:cNvPr>
          <p:cNvPicPr>
            <a:picLocks noChangeAspect="1"/>
          </p:cNvPicPr>
          <p:nvPr/>
        </p:nvPicPr>
        <p:blipFill rotWithShape="1">
          <a:blip r:embed="rId5">
            <a:extLst>
              <a:ext uri="{28A0092B-C50C-407E-A947-70E740481C1C}">
                <a14:useLocalDpi xmlns:a14="http://schemas.microsoft.com/office/drawing/2010/main" val="0"/>
              </a:ext>
            </a:extLst>
          </a:blip>
          <a:srcRect l="257" t="28441" b="12404"/>
          <a:stretch/>
        </p:blipFill>
        <p:spPr>
          <a:xfrm>
            <a:off x="3705825" y="658763"/>
            <a:ext cx="3057833" cy="2507225"/>
          </a:xfrm>
          <a:prstGeom prst="rect">
            <a:avLst/>
          </a:prstGeom>
        </p:spPr>
      </p:pic>
    </p:spTree>
    <p:extLst>
      <p:ext uri="{BB962C8B-B14F-4D97-AF65-F5344CB8AC3E}">
        <p14:creationId xmlns:p14="http://schemas.microsoft.com/office/powerpoint/2010/main" val="34592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0714298F-1C4D-15AB-AEB7-CC99A8B39E9C}"/>
              </a:ext>
            </a:extLst>
          </p:cNvPr>
          <p:cNvSpPr txBox="1"/>
          <p:nvPr/>
        </p:nvSpPr>
        <p:spPr>
          <a:xfrm>
            <a:off x="5982416" y="259664"/>
            <a:ext cx="5254388" cy="2123658"/>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sz="1600">
                <a:cs typeface="Arial"/>
              </a:rPr>
              <a:t>הפונקציות שעכשיו צריך לשנות בשביל הרמות הם:</a:t>
            </a:r>
          </a:p>
          <a:p>
            <a:pPr algn="l"/>
            <a:r>
              <a:rPr lang="he-IL" sz="1600">
                <a:cs typeface="Arial"/>
              </a:rPr>
              <a:t>בשביל רמה ב' ייקח את הפונקציה 8 ובעצם נחלק אותו ל2 </a:t>
            </a:r>
          </a:p>
          <a:p>
            <a:pPr algn="l"/>
            <a:r>
              <a:rPr lang="he-IL" sz="1600">
                <a:cs typeface="Arial"/>
              </a:rPr>
              <a:t>דבר ראשון תבדוק על איחזה רמה מודבר </a:t>
            </a:r>
          </a:p>
          <a:p>
            <a:pPr algn="l"/>
            <a:r>
              <a:rPr lang="he-IL" sz="1600">
                <a:cs typeface="Arial"/>
              </a:rPr>
              <a:t>אם רמה א  שולח לפונקציה של רמה א ונשאר אותו דבר</a:t>
            </a:r>
          </a:p>
          <a:p>
            <a:pPr algn="l"/>
            <a:r>
              <a:rPr lang="he-IL" sz="1600">
                <a:cs typeface="Arial"/>
              </a:rPr>
              <a:t>אם רמה ב שולח פונקציה של רמה ב</a:t>
            </a:r>
          </a:p>
          <a:p>
            <a:pPr algn="l"/>
            <a:r>
              <a:rPr lang="he-IL" sz="1600">
                <a:cs typeface="Arial"/>
              </a:rPr>
              <a:t>והמשך אותו דבר</a:t>
            </a:r>
          </a:p>
          <a:p>
            <a:pPr algn="l"/>
            <a:endParaRPr lang="he-IL" sz="1600">
              <a:cs typeface="Arial"/>
            </a:endParaRPr>
          </a:p>
          <a:p>
            <a:pPr algn="l"/>
            <a:endParaRPr lang="he-IL" sz="1600">
              <a:cs typeface="Arial"/>
            </a:endParaRPr>
          </a:p>
        </p:txBody>
      </p:sp>
      <p:graphicFrame>
        <p:nvGraphicFramePr>
          <p:cNvPr id="7" name="תיבת טקסט 2">
            <a:extLst>
              <a:ext uri="{FF2B5EF4-FFF2-40B4-BE49-F238E27FC236}">
                <a16:creationId xmlns:a16="http://schemas.microsoft.com/office/drawing/2014/main" id="{F6D9B94F-F033-12ED-854D-DFABD1192A74}"/>
              </a:ext>
            </a:extLst>
          </p:cNvPr>
          <p:cNvGraphicFramePr/>
          <p:nvPr>
            <p:extLst>
              <p:ext uri="{D42A27DB-BD31-4B8C-83A1-F6EECF244321}">
                <p14:modId xmlns:p14="http://schemas.microsoft.com/office/powerpoint/2010/main" val="2957772831"/>
              </p:ext>
            </p:extLst>
          </p:nvPr>
        </p:nvGraphicFramePr>
        <p:xfrm>
          <a:off x="714109" y="1595021"/>
          <a:ext cx="11253180" cy="550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תיבת טקסט 1">
            <a:extLst>
              <a:ext uri="{FF2B5EF4-FFF2-40B4-BE49-F238E27FC236}">
                <a16:creationId xmlns:a16="http://schemas.microsoft.com/office/drawing/2014/main" id="{985DE60C-F3C2-53FC-1BE3-9E4ADF84FC67}"/>
              </a:ext>
            </a:extLst>
          </p:cNvPr>
          <p:cNvSpPr txBox="1"/>
          <p:nvPr/>
        </p:nvSpPr>
        <p:spPr>
          <a:xfrm>
            <a:off x="501445" y="53189"/>
            <a:ext cx="3432810" cy="3662541"/>
          </a:xfrm>
          <a:prstGeom prst="rect">
            <a:avLst/>
          </a:prstGeom>
          <a:noFill/>
        </p:spPr>
        <p:txBody>
          <a:bodyPr wrap="square" rtlCol="1">
            <a:spAutoFit/>
          </a:bodyPr>
          <a:lstStyle/>
          <a:p>
            <a:r>
              <a:rPr lang="he-IL" b="1" u="sng"/>
              <a:t>רמות במשחק</a:t>
            </a:r>
          </a:p>
          <a:p>
            <a:pPr marL="285750" indent="-285750">
              <a:buFont typeface="Arial" panose="020B0604020202020204" pitchFamily="34" charset="0"/>
              <a:buChar char="•"/>
            </a:pPr>
            <a:r>
              <a:rPr lang="he-IL"/>
              <a:t>רמה א' - קל:</a:t>
            </a:r>
          </a:p>
          <a:p>
            <a:r>
              <a:rPr lang="he-IL" sz="1400"/>
              <a:t>   מה שיש עכשיו</a:t>
            </a:r>
          </a:p>
          <a:p>
            <a:pPr marL="285750" indent="-285750">
              <a:buFont typeface="Arial" panose="020B0604020202020204" pitchFamily="34" charset="0"/>
              <a:buChar char="•"/>
            </a:pPr>
            <a:r>
              <a:rPr lang="he-IL"/>
              <a:t>רמה ב' – בינוני:</a:t>
            </a:r>
          </a:p>
          <a:p>
            <a:r>
              <a:rPr lang="he-IL" sz="1400"/>
              <a:t>    שהניקוד לא לפי הסדר (כלומר אדומים קודם ואז צהובים)</a:t>
            </a:r>
          </a:p>
          <a:p>
            <a:pPr marL="285750" indent="-285750">
              <a:buFont typeface="Arial" panose="020B0604020202020204" pitchFamily="34" charset="0"/>
              <a:buChar char="•"/>
            </a:pPr>
            <a:r>
              <a:rPr lang="he-IL"/>
              <a:t>רמה ג' – קשה:</a:t>
            </a:r>
          </a:p>
          <a:p>
            <a:r>
              <a:rPr lang="he-IL" sz="1400"/>
              <a:t>   אפשר לחזור על צבעים (בצבע שהמחשב בוחר)</a:t>
            </a:r>
          </a:p>
          <a:p>
            <a:r>
              <a:rPr lang="he-IL" sz="4000">
                <a:solidFill>
                  <a:srgbClr val="7CA668"/>
                </a:solidFill>
                <a:latin typeface="Consolas" panose="020B0609020204030204" pitchFamily="49" charset="0"/>
              </a:rPr>
              <a:t>🔇🔈</a:t>
            </a:r>
            <a:endParaRPr lang="he-IL" sz="4000">
              <a:solidFill>
                <a:srgbClr val="FFFFFF"/>
              </a:solidFill>
              <a:latin typeface="Consolas" panose="020B0609020204030204" pitchFamily="49" charset="0"/>
            </a:endParaRPr>
          </a:p>
          <a:p>
            <a:endParaRPr lang="he-IL" sz="1400"/>
          </a:p>
          <a:p>
            <a:pPr marL="285750" indent="-285750">
              <a:buFont typeface="Arial" panose="020B0604020202020204" pitchFamily="34" charset="0"/>
              <a:buChar char="•"/>
            </a:pPr>
            <a:endParaRPr lang="he-IL"/>
          </a:p>
          <a:p>
            <a:pPr marL="285750" indent="-285750">
              <a:buFont typeface="Arial" panose="020B0604020202020204" pitchFamily="34" charset="0"/>
              <a:buChar char="•"/>
            </a:pPr>
            <a:endParaRPr lang="he-IL"/>
          </a:p>
        </p:txBody>
      </p:sp>
    </p:spTree>
    <p:extLst>
      <p:ext uri="{BB962C8B-B14F-4D97-AF65-F5344CB8AC3E}">
        <p14:creationId xmlns:p14="http://schemas.microsoft.com/office/powerpoint/2010/main" val="3496620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לבן: פינות מעוגלות 12">
            <a:extLst>
              <a:ext uri="{FF2B5EF4-FFF2-40B4-BE49-F238E27FC236}">
                <a16:creationId xmlns:a16="http://schemas.microsoft.com/office/drawing/2014/main" id="{AC308B34-E09C-9C35-5AC8-8AA19D1B4C07}"/>
              </a:ext>
            </a:extLst>
          </p:cNvPr>
          <p:cNvSpPr/>
          <p:nvPr/>
        </p:nvSpPr>
        <p:spPr>
          <a:xfrm>
            <a:off x="3245225" y="1210235"/>
            <a:ext cx="2976283" cy="446442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פינות מעוגלות 1">
            <a:extLst>
              <a:ext uri="{FF2B5EF4-FFF2-40B4-BE49-F238E27FC236}">
                <a16:creationId xmlns:a16="http://schemas.microsoft.com/office/drawing/2014/main" id="{65504393-9694-289A-206B-A04C5F866E08}"/>
              </a:ext>
            </a:extLst>
          </p:cNvPr>
          <p:cNvSpPr/>
          <p:nvPr/>
        </p:nvSpPr>
        <p:spPr>
          <a:xfrm>
            <a:off x="6633884" y="1084729"/>
            <a:ext cx="2976283" cy="446442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9137941E-5759-3661-6969-03EF6D5FA636}"/>
              </a:ext>
            </a:extLst>
          </p:cNvPr>
          <p:cNvSpPr txBox="1"/>
          <p:nvPr/>
        </p:nvSpPr>
        <p:spPr>
          <a:xfrm>
            <a:off x="7171767" y="1559859"/>
            <a:ext cx="1918447" cy="369332"/>
          </a:xfrm>
          <a:prstGeom prst="rect">
            <a:avLst/>
          </a:prstGeom>
          <a:noFill/>
        </p:spPr>
        <p:txBody>
          <a:bodyPr wrap="square" rtlCol="1">
            <a:spAutoFit/>
          </a:bodyPr>
          <a:lstStyle/>
          <a:p>
            <a:r>
              <a:rPr lang="he-IL" b="1"/>
              <a:t>משחק בול פגיעה</a:t>
            </a:r>
          </a:p>
        </p:txBody>
      </p:sp>
      <p:sp>
        <p:nvSpPr>
          <p:cNvPr id="4" name="תיבת טקסט 3">
            <a:extLst>
              <a:ext uri="{FF2B5EF4-FFF2-40B4-BE49-F238E27FC236}">
                <a16:creationId xmlns:a16="http://schemas.microsoft.com/office/drawing/2014/main" id="{756D55C0-50C3-4E6E-BDDD-D2E395EC7268}"/>
              </a:ext>
            </a:extLst>
          </p:cNvPr>
          <p:cNvSpPr txBox="1"/>
          <p:nvPr/>
        </p:nvSpPr>
        <p:spPr>
          <a:xfrm>
            <a:off x="7010402" y="2008096"/>
            <a:ext cx="2250141" cy="646331"/>
          </a:xfrm>
          <a:prstGeom prst="rect">
            <a:avLst/>
          </a:prstGeom>
          <a:noFill/>
        </p:spPr>
        <p:txBody>
          <a:bodyPr wrap="square" rtlCol="1">
            <a:spAutoFit/>
          </a:bodyPr>
          <a:lstStyle/>
          <a:p>
            <a:r>
              <a:rPr lang="he-IL"/>
              <a:t>3 ניצחונות </a:t>
            </a:r>
          </a:p>
          <a:p>
            <a:r>
              <a:rPr lang="he-IL"/>
              <a:t>0 כישלונות</a:t>
            </a:r>
          </a:p>
        </p:txBody>
      </p:sp>
      <p:sp>
        <p:nvSpPr>
          <p:cNvPr id="5" name="תיבת טקסט 4">
            <a:extLst>
              <a:ext uri="{FF2B5EF4-FFF2-40B4-BE49-F238E27FC236}">
                <a16:creationId xmlns:a16="http://schemas.microsoft.com/office/drawing/2014/main" id="{254CE2AA-9DB5-C2C2-4CB4-53E03C47D742}"/>
              </a:ext>
            </a:extLst>
          </p:cNvPr>
          <p:cNvSpPr txBox="1"/>
          <p:nvPr/>
        </p:nvSpPr>
        <p:spPr>
          <a:xfrm>
            <a:off x="7261414" y="2922494"/>
            <a:ext cx="1667435" cy="369332"/>
          </a:xfrm>
          <a:prstGeom prst="rect">
            <a:avLst/>
          </a:prstGeom>
          <a:noFill/>
        </p:spPr>
        <p:txBody>
          <a:bodyPr wrap="square" rtlCol="1">
            <a:spAutoFit/>
          </a:bodyPr>
          <a:lstStyle/>
          <a:p>
            <a:r>
              <a:rPr lang="he-IL"/>
              <a:t>רמה: קל</a:t>
            </a:r>
          </a:p>
        </p:txBody>
      </p:sp>
      <p:sp>
        <p:nvSpPr>
          <p:cNvPr id="6" name="אליפסה 5">
            <a:extLst>
              <a:ext uri="{FF2B5EF4-FFF2-40B4-BE49-F238E27FC236}">
                <a16:creationId xmlns:a16="http://schemas.microsoft.com/office/drawing/2014/main" id="{002E650F-C8ED-020E-F1DE-B92961B8E858}"/>
              </a:ext>
            </a:extLst>
          </p:cNvPr>
          <p:cNvSpPr/>
          <p:nvPr/>
        </p:nvSpPr>
        <p:spPr>
          <a:xfrm>
            <a:off x="9090214" y="3854826"/>
            <a:ext cx="125505" cy="12550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תיבת טקסט 6">
            <a:extLst>
              <a:ext uri="{FF2B5EF4-FFF2-40B4-BE49-F238E27FC236}">
                <a16:creationId xmlns:a16="http://schemas.microsoft.com/office/drawing/2014/main" id="{39640825-9050-942B-CA0E-7563F13721BD}"/>
              </a:ext>
            </a:extLst>
          </p:cNvPr>
          <p:cNvSpPr txBox="1"/>
          <p:nvPr/>
        </p:nvSpPr>
        <p:spPr>
          <a:xfrm>
            <a:off x="7413813" y="3854824"/>
            <a:ext cx="1515035" cy="923330"/>
          </a:xfrm>
          <a:prstGeom prst="rect">
            <a:avLst/>
          </a:prstGeom>
          <a:noFill/>
        </p:spPr>
        <p:txBody>
          <a:bodyPr wrap="square" rtlCol="1">
            <a:spAutoFit/>
          </a:bodyPr>
          <a:lstStyle/>
          <a:p>
            <a:r>
              <a:rPr lang="he-IL"/>
              <a:t>קל</a:t>
            </a:r>
          </a:p>
          <a:p>
            <a:r>
              <a:rPr lang="he-IL" strike="sngStrike"/>
              <a:t>בינוני</a:t>
            </a:r>
          </a:p>
          <a:p>
            <a:r>
              <a:rPr lang="he-IL" strike="sngStrike"/>
              <a:t>קשה</a:t>
            </a:r>
          </a:p>
        </p:txBody>
      </p:sp>
      <p:sp>
        <p:nvSpPr>
          <p:cNvPr id="8" name="אליפסה 7">
            <a:extLst>
              <a:ext uri="{FF2B5EF4-FFF2-40B4-BE49-F238E27FC236}">
                <a16:creationId xmlns:a16="http://schemas.microsoft.com/office/drawing/2014/main" id="{974E5309-981F-5A9A-48F2-A8A0F706D557}"/>
              </a:ext>
            </a:extLst>
          </p:cNvPr>
          <p:cNvSpPr/>
          <p:nvPr/>
        </p:nvSpPr>
        <p:spPr>
          <a:xfrm>
            <a:off x="9099179" y="4249273"/>
            <a:ext cx="125505" cy="12550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60A5350D-AAAE-396C-A7DE-47D2F1A1CA2D}"/>
              </a:ext>
            </a:extLst>
          </p:cNvPr>
          <p:cNvSpPr/>
          <p:nvPr/>
        </p:nvSpPr>
        <p:spPr>
          <a:xfrm>
            <a:off x="9081250" y="4572002"/>
            <a:ext cx="125505" cy="125505"/>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descr="תמונה שמכילה סרט מצויר, טקסט, קופסה&#10;&#10;התיאור נוצר באופן אוטומטי">
            <a:extLst>
              <a:ext uri="{FF2B5EF4-FFF2-40B4-BE49-F238E27FC236}">
                <a16:creationId xmlns:a16="http://schemas.microsoft.com/office/drawing/2014/main" id="{105BBD98-ABBA-D0DF-0D35-BDD9B306D83E}"/>
              </a:ext>
            </a:extLst>
          </p:cNvPr>
          <p:cNvPicPr>
            <a:picLocks noChangeAspect="1"/>
          </p:cNvPicPr>
          <p:nvPr/>
        </p:nvPicPr>
        <p:blipFill>
          <a:blip r:embed="rId2"/>
          <a:stretch>
            <a:fillRect/>
          </a:stretch>
        </p:blipFill>
        <p:spPr>
          <a:xfrm>
            <a:off x="3245880" y="2516190"/>
            <a:ext cx="3060457" cy="2042337"/>
          </a:xfrm>
          <a:prstGeom prst="rect">
            <a:avLst/>
          </a:prstGeom>
        </p:spPr>
      </p:pic>
      <p:sp>
        <p:nvSpPr>
          <p:cNvPr id="14" name="מלבן: פינות מעוגלות 13">
            <a:extLst>
              <a:ext uri="{FF2B5EF4-FFF2-40B4-BE49-F238E27FC236}">
                <a16:creationId xmlns:a16="http://schemas.microsoft.com/office/drawing/2014/main" id="{54BE5FEB-7400-ABAF-F0E8-4C15718A8B80}"/>
              </a:ext>
            </a:extLst>
          </p:cNvPr>
          <p:cNvSpPr/>
          <p:nvPr/>
        </p:nvSpPr>
        <p:spPr>
          <a:xfrm>
            <a:off x="-98612" y="1308847"/>
            <a:ext cx="2976283" cy="446442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תמונה 14">
            <a:extLst>
              <a:ext uri="{FF2B5EF4-FFF2-40B4-BE49-F238E27FC236}">
                <a16:creationId xmlns:a16="http://schemas.microsoft.com/office/drawing/2014/main" id="{833363BA-590E-0D09-646F-F6A14B2C3475}"/>
              </a:ext>
            </a:extLst>
          </p:cNvPr>
          <p:cNvPicPr>
            <a:picLocks noChangeAspect="1"/>
          </p:cNvPicPr>
          <p:nvPr/>
        </p:nvPicPr>
        <p:blipFill>
          <a:blip r:embed="rId2"/>
          <a:stretch>
            <a:fillRect/>
          </a:stretch>
        </p:blipFill>
        <p:spPr>
          <a:xfrm>
            <a:off x="-164858" y="2377344"/>
            <a:ext cx="3060457" cy="2130206"/>
          </a:xfrm>
          <a:prstGeom prst="rect">
            <a:avLst/>
          </a:prstGeom>
        </p:spPr>
      </p:pic>
      <p:sp>
        <p:nvSpPr>
          <p:cNvPr id="16" name="מלבן: פינות מעוגלות 15">
            <a:extLst>
              <a:ext uri="{FF2B5EF4-FFF2-40B4-BE49-F238E27FC236}">
                <a16:creationId xmlns:a16="http://schemas.microsoft.com/office/drawing/2014/main" id="{06B516CF-3658-2566-B0C1-4ABC5D4CE6E0}"/>
              </a:ext>
            </a:extLst>
          </p:cNvPr>
          <p:cNvSpPr/>
          <p:nvPr/>
        </p:nvSpPr>
        <p:spPr>
          <a:xfrm>
            <a:off x="10022543" y="1084729"/>
            <a:ext cx="2089179" cy="225803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20556196-1141-1481-3EFC-E8BD786FA903}"/>
              </a:ext>
            </a:extLst>
          </p:cNvPr>
          <p:cNvSpPr txBox="1"/>
          <p:nvPr/>
        </p:nvSpPr>
        <p:spPr>
          <a:xfrm>
            <a:off x="-164858" y="280582"/>
            <a:ext cx="7476564" cy="369332"/>
          </a:xfrm>
          <a:prstGeom prst="rect">
            <a:avLst/>
          </a:prstGeom>
          <a:noFill/>
        </p:spPr>
        <p:txBody>
          <a:bodyPr wrap="square" rtlCol="1">
            <a:spAutoFit/>
          </a:bodyPr>
          <a:lstStyle/>
          <a:p>
            <a:r>
              <a:rPr lang="he-IL"/>
              <a:t>לוח המשחקים שלנו</a:t>
            </a:r>
          </a:p>
        </p:txBody>
      </p:sp>
    </p:spTree>
    <p:extLst>
      <p:ext uri="{BB962C8B-B14F-4D97-AF65-F5344CB8AC3E}">
        <p14:creationId xmlns:p14="http://schemas.microsoft.com/office/powerpoint/2010/main" val="768274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3C8A70F-FCC1-1805-D943-D8A437E8374D}"/>
              </a:ext>
            </a:extLst>
          </p:cNvPr>
          <p:cNvSpPr/>
          <p:nvPr/>
        </p:nvSpPr>
        <p:spPr>
          <a:xfrm>
            <a:off x="-163005" y="0"/>
            <a:ext cx="12416941" cy="7008631"/>
          </a:xfrm>
          <a:prstGeom prst="rect">
            <a:avLst/>
          </a:prstGeom>
          <a:solidFill>
            <a:schemeClr val="tx1"/>
          </a:solidFill>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8A7C929D-B4CC-2F59-FFFB-5A5238249A93}"/>
              </a:ext>
            </a:extLst>
          </p:cNvPr>
          <p:cNvSpPr/>
          <p:nvPr/>
        </p:nvSpPr>
        <p:spPr>
          <a:xfrm>
            <a:off x="10185418" y="-122851"/>
            <a:ext cx="2286001" cy="625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800">
                <a:cs typeface="Arial"/>
              </a:rPr>
              <a:t>רק באת לחיצה על מלבן זה יפתח מאחורה שלו ובעצם היה כתוב שם הרמות ומספר כשלנות והצלחות </a:t>
            </a:r>
          </a:p>
        </p:txBody>
      </p:sp>
      <p:sp>
        <p:nvSpPr>
          <p:cNvPr id="14" name="תיבת טקסט 13">
            <a:extLst>
              <a:ext uri="{FF2B5EF4-FFF2-40B4-BE49-F238E27FC236}">
                <a16:creationId xmlns:a16="http://schemas.microsoft.com/office/drawing/2014/main" id="{C559FD3E-5EF0-1B9F-7F50-66315B797F04}"/>
              </a:ext>
            </a:extLst>
          </p:cNvPr>
          <p:cNvSpPr txBox="1"/>
          <p:nvPr/>
        </p:nvSpPr>
        <p:spPr>
          <a:xfrm>
            <a:off x="6894224" y="2666586"/>
            <a:ext cx="1343025" cy="369332"/>
          </a:xfrm>
          <a:prstGeom prst="rect">
            <a:avLst/>
          </a:prstGeom>
          <a:noFill/>
        </p:spPr>
        <p:txBody>
          <a:bodyPr wrap="square" rtlCol="1">
            <a:spAutoFit/>
          </a:bodyPr>
          <a:lstStyle/>
          <a:p>
            <a:r>
              <a:rPr lang="he-IL"/>
              <a:t>תשבצים</a:t>
            </a:r>
          </a:p>
        </p:txBody>
      </p:sp>
      <p:sp>
        <p:nvSpPr>
          <p:cNvPr id="18" name="תיבת טקסט 17">
            <a:extLst>
              <a:ext uri="{FF2B5EF4-FFF2-40B4-BE49-F238E27FC236}">
                <a16:creationId xmlns:a16="http://schemas.microsoft.com/office/drawing/2014/main" id="{37BE069D-0471-D55A-6DE9-78F154EC2199}"/>
              </a:ext>
            </a:extLst>
          </p:cNvPr>
          <p:cNvSpPr txBox="1"/>
          <p:nvPr/>
        </p:nvSpPr>
        <p:spPr>
          <a:xfrm>
            <a:off x="9431208" y="2704719"/>
            <a:ext cx="1343025" cy="369332"/>
          </a:xfrm>
          <a:prstGeom prst="rect">
            <a:avLst/>
          </a:prstGeom>
          <a:noFill/>
        </p:spPr>
        <p:txBody>
          <a:bodyPr wrap="square" rtlCol="1">
            <a:spAutoFit/>
          </a:bodyPr>
          <a:lstStyle/>
          <a:p>
            <a:r>
              <a:rPr lang="he-IL"/>
              <a:t>תשבצים</a:t>
            </a:r>
          </a:p>
        </p:txBody>
      </p:sp>
      <p:sp>
        <p:nvSpPr>
          <p:cNvPr id="19" name="תיבת טקסט 18">
            <a:extLst>
              <a:ext uri="{FF2B5EF4-FFF2-40B4-BE49-F238E27FC236}">
                <a16:creationId xmlns:a16="http://schemas.microsoft.com/office/drawing/2014/main" id="{5921EF39-7E02-6AD2-1F05-FF988321236F}"/>
              </a:ext>
            </a:extLst>
          </p:cNvPr>
          <p:cNvSpPr txBox="1"/>
          <p:nvPr/>
        </p:nvSpPr>
        <p:spPr>
          <a:xfrm>
            <a:off x="4074164" y="2811643"/>
            <a:ext cx="1343025" cy="369332"/>
          </a:xfrm>
          <a:prstGeom prst="rect">
            <a:avLst/>
          </a:prstGeom>
          <a:noFill/>
        </p:spPr>
        <p:txBody>
          <a:bodyPr wrap="square" rtlCol="1">
            <a:spAutoFit/>
          </a:bodyPr>
          <a:lstStyle/>
          <a:p>
            <a:r>
              <a:rPr lang="he-IL"/>
              <a:t>תשבצים</a:t>
            </a:r>
          </a:p>
        </p:txBody>
      </p:sp>
      <p:sp>
        <p:nvSpPr>
          <p:cNvPr id="25" name="מלבן: פינות מעוגלות 24">
            <a:extLst>
              <a:ext uri="{FF2B5EF4-FFF2-40B4-BE49-F238E27FC236}">
                <a16:creationId xmlns:a16="http://schemas.microsoft.com/office/drawing/2014/main" id="{8671498D-12C3-DBA7-A9B5-BFF73CDA8435}"/>
              </a:ext>
            </a:extLst>
          </p:cNvPr>
          <p:cNvSpPr/>
          <p:nvPr/>
        </p:nvSpPr>
        <p:spPr>
          <a:xfrm>
            <a:off x="1214590" y="1963812"/>
            <a:ext cx="2089179" cy="1862300"/>
          </a:xfrm>
          <a:prstGeom prst="roundRect">
            <a:avLst/>
          </a:prstGeom>
          <a:solidFill>
            <a:schemeClr val="bg2">
              <a:lumMod val="50000"/>
            </a:schemeClr>
          </a:solid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תיבת טקסט 27">
            <a:extLst>
              <a:ext uri="{FF2B5EF4-FFF2-40B4-BE49-F238E27FC236}">
                <a16:creationId xmlns:a16="http://schemas.microsoft.com/office/drawing/2014/main" id="{9B9DCFC4-9B9C-DB83-9A19-A86A215F545B}"/>
              </a:ext>
            </a:extLst>
          </p:cNvPr>
          <p:cNvSpPr txBox="1"/>
          <p:nvPr/>
        </p:nvSpPr>
        <p:spPr>
          <a:xfrm>
            <a:off x="4062874" y="647462"/>
            <a:ext cx="3965189" cy="584775"/>
          </a:xfrm>
          <a:prstGeom prst="rect">
            <a:avLst/>
          </a:prstGeom>
          <a:noFill/>
        </p:spPr>
        <p:txBody>
          <a:bodyPr wrap="square" rtlCol="1">
            <a:spAutoFit/>
          </a:bodyPr>
          <a:lstStyle/>
          <a:p>
            <a:r>
              <a:rPr lang="he-IL" sz="3200" b="1">
                <a:solidFill>
                  <a:schemeClr val="bg1"/>
                </a:solidFill>
              </a:rPr>
              <a:t>מה תרצו לשחק היום?</a:t>
            </a:r>
          </a:p>
        </p:txBody>
      </p:sp>
      <p:grpSp>
        <p:nvGrpSpPr>
          <p:cNvPr id="73" name="קבוצה 72">
            <a:extLst>
              <a:ext uri="{FF2B5EF4-FFF2-40B4-BE49-F238E27FC236}">
                <a16:creationId xmlns:a16="http://schemas.microsoft.com/office/drawing/2014/main" id="{5D882505-341B-88AE-19F6-04AFEA4473BF}"/>
              </a:ext>
            </a:extLst>
          </p:cNvPr>
          <p:cNvGrpSpPr/>
          <p:nvPr/>
        </p:nvGrpSpPr>
        <p:grpSpPr>
          <a:xfrm>
            <a:off x="9624049" y="1416205"/>
            <a:ext cx="2089179" cy="2367034"/>
            <a:chOff x="9624047" y="1922575"/>
            <a:chExt cx="2089179" cy="1862300"/>
          </a:xfrm>
          <a:solidFill>
            <a:schemeClr val="bg2">
              <a:lumMod val="10000"/>
            </a:schemeClr>
          </a:solidFill>
        </p:grpSpPr>
        <p:sp>
          <p:nvSpPr>
            <p:cNvPr id="26" name="מלבן: פינות מעוגלות 25">
              <a:extLst>
                <a:ext uri="{FF2B5EF4-FFF2-40B4-BE49-F238E27FC236}">
                  <a16:creationId xmlns:a16="http://schemas.microsoft.com/office/drawing/2014/main" id="{56DDF551-AC0C-474D-1680-DA332153F4AE}"/>
                </a:ext>
              </a:extLst>
            </p:cNvPr>
            <p:cNvSpPr/>
            <p:nvPr/>
          </p:nvSpPr>
          <p:spPr>
            <a:xfrm>
              <a:off x="9624047" y="1922575"/>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תמונה 14" descr="תמונה שמכילה טקסט, סרט מצויר, סרטים מצוירים&#10;&#10;התיאור נוצר באופן אוטומטי">
              <a:extLst>
                <a:ext uri="{FF2B5EF4-FFF2-40B4-BE49-F238E27FC236}">
                  <a16:creationId xmlns:a16="http://schemas.microsoft.com/office/drawing/2014/main" id="{226CC992-F3E3-4016-1B6F-B09D9AD9ACC3}"/>
                </a:ext>
              </a:extLst>
            </p:cNvPr>
            <p:cNvPicPr>
              <a:picLocks noChangeAspect="1"/>
            </p:cNvPicPr>
            <p:nvPr/>
          </p:nvPicPr>
          <p:blipFill>
            <a:blip r:embed="rId3"/>
            <a:stretch>
              <a:fillRect/>
            </a:stretch>
          </p:blipFill>
          <p:spPr>
            <a:xfrm>
              <a:off x="9624047" y="1958058"/>
              <a:ext cx="1957060" cy="1359163"/>
            </a:xfrm>
            <a:prstGeom prst="rect">
              <a:avLst/>
            </a:prstGeom>
            <a:grpFill/>
            <a:ln>
              <a:noFill/>
            </a:ln>
            <a:effectLst>
              <a:softEdge rad="112500"/>
            </a:effectLst>
          </p:spPr>
        </p:pic>
        <p:sp>
          <p:nvSpPr>
            <p:cNvPr id="31" name="תיבת טקסט 30">
              <a:extLst>
                <a:ext uri="{FF2B5EF4-FFF2-40B4-BE49-F238E27FC236}">
                  <a16:creationId xmlns:a16="http://schemas.microsoft.com/office/drawing/2014/main" id="{56689AFD-B1C3-ADF4-CEC4-D7A16CAFC0CD}"/>
                </a:ext>
              </a:extLst>
            </p:cNvPr>
            <p:cNvSpPr txBox="1"/>
            <p:nvPr/>
          </p:nvSpPr>
          <p:spPr>
            <a:xfrm>
              <a:off x="9986665" y="3421579"/>
              <a:ext cx="1343025" cy="290578"/>
            </a:xfrm>
            <a:prstGeom prst="rect">
              <a:avLst/>
            </a:prstGeom>
            <a:grpFill/>
          </p:spPr>
          <p:txBody>
            <a:bodyPr wrap="square" rtlCol="1">
              <a:spAutoFit/>
            </a:bodyPr>
            <a:lstStyle/>
            <a:p>
              <a:r>
                <a:rPr lang="he-IL">
                  <a:solidFill>
                    <a:schemeClr val="bg1"/>
                  </a:solidFill>
                </a:rPr>
                <a:t>ארבע בשורה</a:t>
              </a:r>
            </a:p>
          </p:txBody>
        </p:sp>
      </p:grpSp>
      <p:grpSp>
        <p:nvGrpSpPr>
          <p:cNvPr id="71" name="קבוצה 70">
            <a:extLst>
              <a:ext uri="{FF2B5EF4-FFF2-40B4-BE49-F238E27FC236}">
                <a16:creationId xmlns:a16="http://schemas.microsoft.com/office/drawing/2014/main" id="{DF4C6476-8AC2-09A6-3F02-D2B96CACAFE3}"/>
              </a:ext>
            </a:extLst>
          </p:cNvPr>
          <p:cNvGrpSpPr/>
          <p:nvPr/>
        </p:nvGrpSpPr>
        <p:grpSpPr>
          <a:xfrm>
            <a:off x="6861122" y="1416207"/>
            <a:ext cx="2089179" cy="2369001"/>
            <a:chOff x="6861120" y="1923589"/>
            <a:chExt cx="2089179" cy="1862300"/>
          </a:xfrm>
          <a:solidFill>
            <a:schemeClr val="tx1"/>
          </a:solidFill>
        </p:grpSpPr>
        <p:sp>
          <p:nvSpPr>
            <p:cNvPr id="27" name="מלבן: פינות מעוגלות 26">
              <a:extLst>
                <a:ext uri="{FF2B5EF4-FFF2-40B4-BE49-F238E27FC236}">
                  <a16:creationId xmlns:a16="http://schemas.microsoft.com/office/drawing/2014/main" id="{4835AF39-C9EF-E6EB-EDD1-EE8F9CBFDF65}"/>
                </a:ext>
              </a:extLst>
            </p:cNvPr>
            <p:cNvSpPr/>
            <p:nvPr/>
          </p:nvSpPr>
          <p:spPr>
            <a:xfrm>
              <a:off x="6861120" y="1923589"/>
              <a:ext cx="2089179" cy="1862300"/>
            </a:xfrm>
            <a:prstGeom prst="roundRect">
              <a:avLst/>
            </a:prstGeom>
            <a:grpFill/>
            <a:ln>
              <a:noFill/>
            </a:ln>
            <a:effectLst>
              <a:outerShdw blurRad="977900" dir="2760000" sx="108000" sy="108000" algn="ctr" rotWithShape="0">
                <a:schemeClr val="bg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תמונה 4">
              <a:extLst>
                <a:ext uri="{FF2B5EF4-FFF2-40B4-BE49-F238E27FC236}">
                  <a16:creationId xmlns:a16="http://schemas.microsoft.com/office/drawing/2014/main" id="{887FF896-AF93-A04C-48E1-C34429070638}"/>
                </a:ext>
              </a:extLst>
            </p:cNvPr>
            <p:cNvPicPr>
              <a:picLocks noChangeAspect="1"/>
            </p:cNvPicPr>
            <p:nvPr/>
          </p:nvPicPr>
          <p:blipFill>
            <a:blip r:embed="rId4"/>
            <a:stretch>
              <a:fillRect/>
            </a:stretch>
          </p:blipFill>
          <p:spPr>
            <a:xfrm>
              <a:off x="7010250" y="2083387"/>
              <a:ext cx="1752547" cy="1338192"/>
            </a:xfrm>
            <a:prstGeom prst="rect">
              <a:avLst/>
            </a:prstGeom>
            <a:grpFill/>
            <a:ln>
              <a:noFill/>
            </a:ln>
            <a:effectLst>
              <a:softEdge rad="112500"/>
            </a:effectLst>
          </p:spPr>
        </p:pic>
        <p:sp>
          <p:nvSpPr>
            <p:cNvPr id="32" name="תיבת טקסט 31">
              <a:extLst>
                <a:ext uri="{FF2B5EF4-FFF2-40B4-BE49-F238E27FC236}">
                  <a16:creationId xmlns:a16="http://schemas.microsoft.com/office/drawing/2014/main" id="{0B7E4789-AA1E-4594-0C1E-81DE262664FB}"/>
                </a:ext>
              </a:extLst>
            </p:cNvPr>
            <p:cNvSpPr txBox="1"/>
            <p:nvPr/>
          </p:nvSpPr>
          <p:spPr>
            <a:xfrm>
              <a:off x="6950974" y="3419068"/>
              <a:ext cx="1343025" cy="290336"/>
            </a:xfrm>
            <a:prstGeom prst="rect">
              <a:avLst/>
            </a:prstGeom>
            <a:noFill/>
          </p:spPr>
          <p:txBody>
            <a:bodyPr wrap="square" rtlCol="1">
              <a:spAutoFit/>
            </a:bodyPr>
            <a:lstStyle/>
            <a:p>
              <a:r>
                <a:rPr lang="he-IL">
                  <a:solidFill>
                    <a:schemeClr val="bg1"/>
                  </a:solidFill>
                </a:rPr>
                <a:t>תשבצים</a:t>
              </a:r>
            </a:p>
          </p:txBody>
        </p:sp>
      </p:grpSp>
      <p:pic>
        <p:nvPicPr>
          <p:cNvPr id="33" name="תמונה 32">
            <a:extLst>
              <a:ext uri="{FF2B5EF4-FFF2-40B4-BE49-F238E27FC236}">
                <a16:creationId xmlns:a16="http://schemas.microsoft.com/office/drawing/2014/main" id="{75252399-4813-2E51-DE7D-DF1E274ED9AD}"/>
              </a:ext>
            </a:extLst>
          </p:cNvPr>
          <p:cNvPicPr>
            <a:picLocks noChangeAspect="1"/>
          </p:cNvPicPr>
          <p:nvPr/>
        </p:nvPicPr>
        <p:blipFill rotWithShape="1">
          <a:blip r:embed="rId5">
            <a:extLst>
              <a:ext uri="{28A0092B-C50C-407E-A947-70E740481C1C}">
                <a14:useLocalDpi xmlns:a14="http://schemas.microsoft.com/office/drawing/2010/main" val="0"/>
              </a:ext>
            </a:extLst>
          </a:blip>
          <a:srcRect l="13572" t="39237" r="12315" b="11268"/>
          <a:stretch/>
        </p:blipFill>
        <p:spPr>
          <a:xfrm>
            <a:off x="1342710" y="2116825"/>
            <a:ext cx="1790516" cy="1195744"/>
          </a:xfrm>
          <a:prstGeom prst="roundRect">
            <a:avLst/>
          </a:prstGeom>
          <a:ln>
            <a:noFill/>
          </a:ln>
          <a:effectLst>
            <a:softEdge rad="112500"/>
          </a:effectLst>
        </p:spPr>
      </p:pic>
      <p:sp>
        <p:nvSpPr>
          <p:cNvPr id="34" name="תיבת טקסט 33">
            <a:extLst>
              <a:ext uri="{FF2B5EF4-FFF2-40B4-BE49-F238E27FC236}">
                <a16:creationId xmlns:a16="http://schemas.microsoft.com/office/drawing/2014/main" id="{B1871734-8CFD-78C1-B45C-A0AE73D6236F}"/>
              </a:ext>
            </a:extLst>
          </p:cNvPr>
          <p:cNvSpPr txBox="1"/>
          <p:nvPr/>
        </p:nvSpPr>
        <p:spPr>
          <a:xfrm>
            <a:off x="1597697" y="3360631"/>
            <a:ext cx="1343025" cy="369332"/>
          </a:xfrm>
          <a:prstGeom prst="rect">
            <a:avLst/>
          </a:prstGeom>
          <a:noFill/>
        </p:spPr>
        <p:txBody>
          <a:bodyPr wrap="square" rtlCol="1">
            <a:spAutoFit/>
          </a:bodyPr>
          <a:lstStyle/>
          <a:p>
            <a:r>
              <a:rPr lang="he-IL">
                <a:solidFill>
                  <a:schemeClr val="bg1"/>
                </a:solidFill>
              </a:rPr>
              <a:t>בול פגיעה</a:t>
            </a:r>
          </a:p>
        </p:txBody>
      </p:sp>
      <p:grpSp>
        <p:nvGrpSpPr>
          <p:cNvPr id="70" name="קבוצה 69">
            <a:extLst>
              <a:ext uri="{FF2B5EF4-FFF2-40B4-BE49-F238E27FC236}">
                <a16:creationId xmlns:a16="http://schemas.microsoft.com/office/drawing/2014/main" id="{A8927962-68CA-B08A-A03F-C1ED0D5FE89E}"/>
              </a:ext>
            </a:extLst>
          </p:cNvPr>
          <p:cNvGrpSpPr/>
          <p:nvPr/>
        </p:nvGrpSpPr>
        <p:grpSpPr>
          <a:xfrm>
            <a:off x="6834497" y="4170803"/>
            <a:ext cx="2089179" cy="2277723"/>
            <a:chOff x="9605386" y="4180583"/>
            <a:chExt cx="2089179" cy="1862300"/>
          </a:xfrm>
          <a:solidFill>
            <a:schemeClr val="bg2">
              <a:lumMod val="10000"/>
            </a:schemeClr>
          </a:solidFill>
        </p:grpSpPr>
        <p:sp>
          <p:nvSpPr>
            <p:cNvPr id="37" name="מלבן: פינות מעוגלות 36">
              <a:extLst>
                <a:ext uri="{FF2B5EF4-FFF2-40B4-BE49-F238E27FC236}">
                  <a16:creationId xmlns:a16="http://schemas.microsoft.com/office/drawing/2014/main" id="{9328B5D9-97EE-6A53-63BB-1AE498E962A3}"/>
                </a:ext>
              </a:extLst>
            </p:cNvPr>
            <p:cNvSpPr/>
            <p:nvPr/>
          </p:nvSpPr>
          <p:spPr>
            <a:xfrm>
              <a:off x="9605386" y="4180583"/>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תיבת טקסט 42">
              <a:extLst>
                <a:ext uri="{FF2B5EF4-FFF2-40B4-BE49-F238E27FC236}">
                  <a16:creationId xmlns:a16="http://schemas.microsoft.com/office/drawing/2014/main" id="{28CE04BB-166B-4A75-11DB-F91775490C02}"/>
                </a:ext>
              </a:extLst>
            </p:cNvPr>
            <p:cNvSpPr txBox="1"/>
            <p:nvPr/>
          </p:nvSpPr>
          <p:spPr>
            <a:xfrm>
              <a:off x="9968004" y="5679587"/>
              <a:ext cx="1343025" cy="301971"/>
            </a:xfrm>
            <a:prstGeom prst="rect">
              <a:avLst/>
            </a:prstGeom>
            <a:grpFill/>
          </p:spPr>
          <p:txBody>
            <a:bodyPr wrap="square" rtlCol="1">
              <a:spAutoFit/>
            </a:bodyPr>
            <a:lstStyle/>
            <a:p>
              <a:r>
                <a:rPr lang="he-IL">
                  <a:solidFill>
                    <a:schemeClr val="bg1"/>
                  </a:solidFill>
                </a:rPr>
                <a:t>איקס עיגול</a:t>
              </a:r>
            </a:p>
          </p:txBody>
        </p:sp>
      </p:grpSp>
      <p:grpSp>
        <p:nvGrpSpPr>
          <p:cNvPr id="69" name="קבוצה 68">
            <a:extLst>
              <a:ext uri="{FF2B5EF4-FFF2-40B4-BE49-F238E27FC236}">
                <a16:creationId xmlns:a16="http://schemas.microsoft.com/office/drawing/2014/main" id="{EF949AE2-4728-6DE0-D824-34112D8A9984}"/>
              </a:ext>
            </a:extLst>
          </p:cNvPr>
          <p:cNvGrpSpPr/>
          <p:nvPr/>
        </p:nvGrpSpPr>
        <p:grpSpPr>
          <a:xfrm>
            <a:off x="9603557" y="4170803"/>
            <a:ext cx="2089179" cy="2274655"/>
            <a:chOff x="6842459" y="4181597"/>
            <a:chExt cx="2089179" cy="1862300"/>
          </a:xfrm>
          <a:solidFill>
            <a:schemeClr val="bg2">
              <a:lumMod val="10000"/>
            </a:schemeClr>
          </a:solidFill>
        </p:grpSpPr>
        <p:sp>
          <p:nvSpPr>
            <p:cNvPr id="38" name="מלבן: פינות מעוגלות 37">
              <a:extLst>
                <a:ext uri="{FF2B5EF4-FFF2-40B4-BE49-F238E27FC236}">
                  <a16:creationId xmlns:a16="http://schemas.microsoft.com/office/drawing/2014/main" id="{9B64DD7E-B8E4-3F53-E7A9-164C4DDFC486}"/>
                </a:ext>
              </a:extLst>
            </p:cNvPr>
            <p:cNvSpPr/>
            <p:nvPr/>
          </p:nvSpPr>
          <p:spPr>
            <a:xfrm>
              <a:off x="6842459" y="4181597"/>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0" name="תמונה 39">
              <a:extLst>
                <a:ext uri="{FF2B5EF4-FFF2-40B4-BE49-F238E27FC236}">
                  <a16:creationId xmlns:a16="http://schemas.microsoft.com/office/drawing/2014/main" id="{CE1CE171-AC2F-F937-A7D9-CA9B994B080C}"/>
                </a:ext>
              </a:extLst>
            </p:cNvPr>
            <p:cNvPicPr>
              <a:picLocks noChangeAspect="1"/>
            </p:cNvPicPr>
            <p:nvPr/>
          </p:nvPicPr>
          <p:blipFill>
            <a:blip r:embed="rId4"/>
            <a:stretch>
              <a:fillRect/>
            </a:stretch>
          </p:blipFill>
          <p:spPr>
            <a:xfrm>
              <a:off x="6991589" y="4341395"/>
              <a:ext cx="1752547" cy="1338192"/>
            </a:xfrm>
            <a:prstGeom prst="rect">
              <a:avLst/>
            </a:prstGeom>
            <a:grpFill/>
            <a:ln>
              <a:noFill/>
            </a:ln>
            <a:effectLst>
              <a:softEdge rad="112500"/>
            </a:effectLst>
          </p:spPr>
        </p:pic>
        <p:sp>
          <p:nvSpPr>
            <p:cNvPr id="44" name="תיבת טקסט 43">
              <a:extLst>
                <a:ext uri="{FF2B5EF4-FFF2-40B4-BE49-F238E27FC236}">
                  <a16:creationId xmlns:a16="http://schemas.microsoft.com/office/drawing/2014/main" id="{48DF19A3-A9CD-11B5-930B-3818306B8F4E}"/>
                </a:ext>
              </a:extLst>
            </p:cNvPr>
            <p:cNvSpPr txBox="1"/>
            <p:nvPr/>
          </p:nvSpPr>
          <p:spPr>
            <a:xfrm>
              <a:off x="6932313" y="5677076"/>
              <a:ext cx="1343025" cy="302379"/>
            </a:xfrm>
            <a:prstGeom prst="rect">
              <a:avLst/>
            </a:prstGeom>
            <a:noFill/>
          </p:spPr>
          <p:txBody>
            <a:bodyPr wrap="square" rtlCol="1">
              <a:spAutoFit/>
            </a:bodyPr>
            <a:lstStyle/>
            <a:p>
              <a:r>
                <a:rPr lang="he-IL">
                  <a:solidFill>
                    <a:schemeClr val="bg1"/>
                  </a:solidFill>
                </a:rPr>
                <a:t>תשבצים</a:t>
              </a:r>
            </a:p>
          </p:txBody>
        </p:sp>
      </p:grpSp>
      <p:grpSp>
        <p:nvGrpSpPr>
          <p:cNvPr id="75" name="קבוצה 74">
            <a:extLst>
              <a:ext uri="{FF2B5EF4-FFF2-40B4-BE49-F238E27FC236}">
                <a16:creationId xmlns:a16="http://schemas.microsoft.com/office/drawing/2014/main" id="{9E168965-BE18-B29F-BD01-C37E6E2E4252}"/>
              </a:ext>
              <a:ext uri="{C183D7F6-B498-43B3-948B-1728B52AA6E4}">
                <adec:decorative xmlns:adec="http://schemas.microsoft.com/office/drawing/2017/decorative" val="0"/>
              </a:ext>
            </a:extLst>
          </p:cNvPr>
          <p:cNvGrpSpPr/>
          <p:nvPr/>
        </p:nvGrpSpPr>
        <p:grpSpPr>
          <a:xfrm>
            <a:off x="4018703" y="1416205"/>
            <a:ext cx="2089179" cy="2400180"/>
            <a:chOff x="1195927" y="4221820"/>
            <a:chExt cx="2089179" cy="1862300"/>
          </a:xfrm>
          <a:solidFill>
            <a:schemeClr val="tx1"/>
          </a:solidFill>
        </p:grpSpPr>
        <p:sp>
          <p:nvSpPr>
            <p:cNvPr id="36" name="מלבן: פינות מעוגלות 35">
              <a:extLst>
                <a:ext uri="{FF2B5EF4-FFF2-40B4-BE49-F238E27FC236}">
                  <a16:creationId xmlns:a16="http://schemas.microsoft.com/office/drawing/2014/main" id="{4B75E16B-D54F-390E-B798-4B1D27D66947}"/>
                </a:ext>
              </a:extLst>
            </p:cNvPr>
            <p:cNvSpPr/>
            <p:nvPr/>
          </p:nvSpPr>
          <p:spPr>
            <a:xfrm>
              <a:off x="1195927" y="4221820"/>
              <a:ext cx="2089179" cy="1862300"/>
            </a:xfrm>
            <a:prstGeom prst="roundRect">
              <a:avLst/>
            </a:prstGeom>
            <a:grpFill/>
            <a:ln>
              <a:noFill/>
            </a:ln>
            <a:effectLst>
              <a:outerShdw blurRad="330200" dist="63500" dir="10020000" sx="102000" sy="102000" algn="ctr"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5" name="תמונה 44">
              <a:extLst>
                <a:ext uri="{FF2B5EF4-FFF2-40B4-BE49-F238E27FC236}">
                  <a16:creationId xmlns:a16="http://schemas.microsoft.com/office/drawing/2014/main" id="{3D73B15E-1841-44FF-3DF6-0697B98111CA}"/>
                </a:ext>
              </a:extLst>
            </p:cNvPr>
            <p:cNvPicPr>
              <a:picLocks noChangeAspect="1"/>
            </p:cNvPicPr>
            <p:nvPr/>
          </p:nvPicPr>
          <p:blipFill rotWithShape="1">
            <a:blip r:embed="rId5">
              <a:extLst>
                <a:ext uri="{28A0092B-C50C-407E-A947-70E740481C1C}">
                  <a14:useLocalDpi xmlns:a14="http://schemas.microsoft.com/office/drawing/2010/main" val="0"/>
                </a:ext>
              </a:extLst>
            </a:blip>
            <a:srcRect l="13572" t="39237" r="12315" b="11268"/>
            <a:stretch/>
          </p:blipFill>
          <p:spPr>
            <a:xfrm>
              <a:off x="1324049" y="4374833"/>
              <a:ext cx="1790516" cy="1195744"/>
            </a:xfrm>
            <a:prstGeom prst="roundRect">
              <a:avLst/>
            </a:prstGeom>
            <a:grpFill/>
            <a:ln>
              <a:noFill/>
            </a:ln>
            <a:effectLst>
              <a:softEdge rad="112500"/>
            </a:effectLst>
          </p:spPr>
        </p:pic>
        <p:sp>
          <p:nvSpPr>
            <p:cNvPr id="46" name="תיבת טקסט 45">
              <a:extLst>
                <a:ext uri="{FF2B5EF4-FFF2-40B4-BE49-F238E27FC236}">
                  <a16:creationId xmlns:a16="http://schemas.microsoft.com/office/drawing/2014/main" id="{F7C38802-22DE-D257-2E68-B017E9C4274C}"/>
                </a:ext>
              </a:extLst>
            </p:cNvPr>
            <p:cNvSpPr txBox="1"/>
            <p:nvPr/>
          </p:nvSpPr>
          <p:spPr>
            <a:xfrm>
              <a:off x="1579034" y="5618639"/>
              <a:ext cx="1343025" cy="286565"/>
            </a:xfrm>
            <a:prstGeom prst="rect">
              <a:avLst/>
            </a:prstGeom>
            <a:grpFill/>
          </p:spPr>
          <p:txBody>
            <a:bodyPr wrap="square" rtlCol="1">
              <a:spAutoFit/>
            </a:bodyPr>
            <a:lstStyle/>
            <a:p>
              <a:r>
                <a:rPr lang="he-IL">
                  <a:solidFill>
                    <a:schemeClr val="bg1"/>
                  </a:solidFill>
                </a:rPr>
                <a:t>בול פגיעה</a:t>
              </a:r>
            </a:p>
          </p:txBody>
        </p:sp>
      </p:grpSp>
      <p:grpSp>
        <p:nvGrpSpPr>
          <p:cNvPr id="49" name="קבוצה 48">
            <a:extLst>
              <a:ext uri="{FF2B5EF4-FFF2-40B4-BE49-F238E27FC236}">
                <a16:creationId xmlns:a16="http://schemas.microsoft.com/office/drawing/2014/main" id="{677AE37D-1029-57A6-2077-17EC48A24132}"/>
              </a:ext>
            </a:extLst>
          </p:cNvPr>
          <p:cNvGrpSpPr/>
          <p:nvPr/>
        </p:nvGrpSpPr>
        <p:grpSpPr>
          <a:xfrm>
            <a:off x="1224619" y="1416207"/>
            <a:ext cx="2089179" cy="2400179"/>
            <a:chOff x="906678" y="13714"/>
            <a:chExt cx="2089179" cy="1862300"/>
          </a:xfrm>
          <a:solidFill>
            <a:schemeClr val="tx1"/>
          </a:solidFill>
        </p:grpSpPr>
        <p:sp>
          <p:nvSpPr>
            <p:cNvPr id="47" name="מלבן: פינות מעוגלות 46">
              <a:extLst>
                <a:ext uri="{FF2B5EF4-FFF2-40B4-BE49-F238E27FC236}">
                  <a16:creationId xmlns:a16="http://schemas.microsoft.com/office/drawing/2014/main" id="{1E334506-7004-FD6B-199B-5859C768B543}"/>
                </a:ext>
              </a:extLst>
            </p:cNvPr>
            <p:cNvSpPr/>
            <p:nvPr/>
          </p:nvSpPr>
          <p:spPr>
            <a:xfrm>
              <a:off x="906678" y="13714"/>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תיבת טקסט 47">
              <a:extLst>
                <a:ext uri="{FF2B5EF4-FFF2-40B4-BE49-F238E27FC236}">
                  <a16:creationId xmlns:a16="http://schemas.microsoft.com/office/drawing/2014/main" id="{E15F8589-664A-19EC-69B9-F6931D5D04A1}"/>
                </a:ext>
              </a:extLst>
            </p:cNvPr>
            <p:cNvSpPr txBox="1"/>
            <p:nvPr/>
          </p:nvSpPr>
          <p:spPr>
            <a:xfrm>
              <a:off x="1116177" y="546863"/>
              <a:ext cx="1670180" cy="501489"/>
            </a:xfrm>
            <a:prstGeom prst="rect">
              <a:avLst/>
            </a:prstGeom>
            <a:grpFill/>
            <a:ln w="57150">
              <a:solidFill>
                <a:srgbClr val="FF0000"/>
              </a:solidFill>
            </a:ln>
          </p:spPr>
          <p:txBody>
            <a:bodyPr wrap="square" rtlCol="1">
              <a:spAutoFit/>
            </a:bodyPr>
            <a:lstStyle/>
            <a:p>
              <a:pPr algn="ctr"/>
              <a:r>
                <a:rPr lang="he-IL" b="1">
                  <a:solidFill>
                    <a:srgbClr val="FF0000"/>
                  </a:solidFill>
                </a:rPr>
                <a:t>המשחק בבנייה</a:t>
              </a:r>
            </a:p>
            <a:p>
              <a:pPr algn="ctr"/>
              <a:r>
                <a:rPr lang="he-IL" b="1">
                  <a:solidFill>
                    <a:srgbClr val="FF0000"/>
                  </a:solidFill>
                </a:rPr>
                <a:t>יעלה בקרוב</a:t>
              </a:r>
            </a:p>
          </p:txBody>
        </p:sp>
      </p:grpSp>
      <p:sp>
        <p:nvSpPr>
          <p:cNvPr id="65" name="תיבת טקסט 64">
            <a:extLst>
              <a:ext uri="{FF2B5EF4-FFF2-40B4-BE49-F238E27FC236}">
                <a16:creationId xmlns:a16="http://schemas.microsoft.com/office/drawing/2014/main" id="{AD24D794-D249-C1B6-E6A1-647EA72D5095}"/>
              </a:ext>
            </a:extLst>
          </p:cNvPr>
          <p:cNvSpPr txBox="1"/>
          <p:nvPr/>
        </p:nvSpPr>
        <p:spPr>
          <a:xfrm>
            <a:off x="3600547" y="113545"/>
            <a:ext cx="3965189" cy="584775"/>
          </a:xfrm>
          <a:prstGeom prst="rect">
            <a:avLst/>
          </a:prstGeom>
          <a:noFill/>
        </p:spPr>
        <p:txBody>
          <a:bodyPr wrap="square" rtlCol="1">
            <a:spAutoFit/>
          </a:bodyPr>
          <a:lstStyle/>
          <a:p>
            <a:r>
              <a:rPr lang="he-IL" sz="3200" b="1">
                <a:solidFill>
                  <a:schemeClr val="bg1"/>
                </a:solidFill>
              </a:rPr>
              <a:t>שלום, חיה!</a:t>
            </a:r>
          </a:p>
        </p:txBody>
      </p:sp>
      <p:grpSp>
        <p:nvGrpSpPr>
          <p:cNvPr id="9" name="קבוצה 8">
            <a:extLst>
              <a:ext uri="{FF2B5EF4-FFF2-40B4-BE49-F238E27FC236}">
                <a16:creationId xmlns:a16="http://schemas.microsoft.com/office/drawing/2014/main" id="{6182F5D1-20F8-A72E-9416-5F1CEF5739C9}"/>
              </a:ext>
            </a:extLst>
          </p:cNvPr>
          <p:cNvGrpSpPr/>
          <p:nvPr/>
        </p:nvGrpSpPr>
        <p:grpSpPr>
          <a:xfrm>
            <a:off x="3290109" y="4173418"/>
            <a:ext cx="2811093" cy="2294291"/>
            <a:chOff x="3303767" y="4205540"/>
            <a:chExt cx="2811093" cy="1862300"/>
          </a:xfrm>
        </p:grpSpPr>
        <p:grpSp>
          <p:nvGrpSpPr>
            <p:cNvPr id="72" name="קבוצה 71">
              <a:extLst>
                <a:ext uri="{FF2B5EF4-FFF2-40B4-BE49-F238E27FC236}">
                  <a16:creationId xmlns:a16="http://schemas.microsoft.com/office/drawing/2014/main" id="{D9FD066A-40BF-A9F0-EAF3-3CEFC050ED66}"/>
                </a:ext>
              </a:extLst>
            </p:cNvPr>
            <p:cNvGrpSpPr/>
            <p:nvPr/>
          </p:nvGrpSpPr>
          <p:grpSpPr>
            <a:xfrm>
              <a:off x="3303767" y="4205540"/>
              <a:ext cx="2811093" cy="1862300"/>
              <a:chOff x="3303767" y="4205540"/>
              <a:chExt cx="2811093" cy="1862300"/>
            </a:xfrm>
          </p:grpSpPr>
          <p:sp>
            <p:nvSpPr>
              <p:cNvPr id="50" name="מלבן: פינות מעוגלות 49">
                <a:extLst>
                  <a:ext uri="{FF2B5EF4-FFF2-40B4-BE49-F238E27FC236}">
                    <a16:creationId xmlns:a16="http://schemas.microsoft.com/office/drawing/2014/main" id="{55930D12-924E-8064-72C1-4E81624589C2}"/>
                  </a:ext>
                </a:extLst>
              </p:cNvPr>
              <p:cNvSpPr/>
              <p:nvPr/>
            </p:nvSpPr>
            <p:spPr>
              <a:xfrm>
                <a:off x="4025681" y="4205540"/>
                <a:ext cx="2089179" cy="1862300"/>
              </a:xfrm>
              <a:prstGeom prst="roundRect">
                <a:avLst/>
              </a:prstGeom>
              <a:solidFill>
                <a:schemeClr val="bg2">
                  <a:lumMod val="10000"/>
                </a:schemeClr>
              </a:solid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תיבת טקסט 57">
                <a:extLst>
                  <a:ext uri="{FF2B5EF4-FFF2-40B4-BE49-F238E27FC236}">
                    <a16:creationId xmlns:a16="http://schemas.microsoft.com/office/drawing/2014/main" id="{02024066-CBDC-BF83-419E-BACDC5804764}"/>
                  </a:ext>
                </a:extLst>
              </p:cNvPr>
              <p:cNvSpPr txBox="1"/>
              <p:nvPr/>
            </p:nvSpPr>
            <p:spPr>
              <a:xfrm>
                <a:off x="4076532" y="4294158"/>
                <a:ext cx="1918447" cy="274808"/>
              </a:xfrm>
              <a:prstGeom prst="rect">
                <a:avLst/>
              </a:prstGeom>
              <a:noFill/>
            </p:spPr>
            <p:txBody>
              <a:bodyPr wrap="square" rtlCol="1">
                <a:spAutoFit/>
              </a:bodyPr>
              <a:lstStyle/>
              <a:p>
                <a:r>
                  <a:rPr lang="he-IL" sz="1600" b="1">
                    <a:solidFill>
                      <a:schemeClr val="bg1"/>
                    </a:solidFill>
                  </a:rPr>
                  <a:t>משחק בול פגיעה</a:t>
                </a:r>
              </a:p>
            </p:txBody>
          </p:sp>
          <p:sp>
            <p:nvSpPr>
              <p:cNvPr id="59" name="תיבת טקסט 58">
                <a:extLst>
                  <a:ext uri="{FF2B5EF4-FFF2-40B4-BE49-F238E27FC236}">
                    <a16:creationId xmlns:a16="http://schemas.microsoft.com/office/drawing/2014/main" id="{726ACA19-E064-2BDC-7118-7EC0464806CB}"/>
                  </a:ext>
                </a:extLst>
              </p:cNvPr>
              <p:cNvSpPr txBox="1"/>
              <p:nvPr/>
            </p:nvSpPr>
            <p:spPr>
              <a:xfrm>
                <a:off x="3723153" y="4685717"/>
                <a:ext cx="2250141" cy="374738"/>
              </a:xfrm>
              <a:prstGeom prst="rect">
                <a:avLst/>
              </a:prstGeom>
              <a:noFill/>
            </p:spPr>
            <p:txBody>
              <a:bodyPr wrap="square" rtlCol="1">
                <a:spAutoFit/>
              </a:bodyPr>
              <a:lstStyle/>
              <a:p>
                <a:r>
                  <a:rPr lang="he-IL" sz="1200" b="1">
                    <a:solidFill>
                      <a:schemeClr val="bg1"/>
                    </a:solidFill>
                  </a:rPr>
                  <a:t>3 ניצחונות </a:t>
                </a:r>
              </a:p>
              <a:p>
                <a:r>
                  <a:rPr lang="he-IL" sz="1200" b="1">
                    <a:solidFill>
                      <a:schemeClr val="bg1"/>
                    </a:solidFill>
                  </a:rPr>
                  <a:t>0 כישלונות</a:t>
                </a:r>
              </a:p>
            </p:txBody>
          </p:sp>
          <p:sp>
            <p:nvSpPr>
              <p:cNvPr id="60" name="תיבת טקסט 59">
                <a:extLst>
                  <a:ext uri="{FF2B5EF4-FFF2-40B4-BE49-F238E27FC236}">
                    <a16:creationId xmlns:a16="http://schemas.microsoft.com/office/drawing/2014/main" id="{95FA20D7-9F68-9D06-CB3E-184AB05219EB}"/>
                  </a:ext>
                </a:extLst>
              </p:cNvPr>
              <p:cNvSpPr txBox="1"/>
              <p:nvPr/>
            </p:nvSpPr>
            <p:spPr>
              <a:xfrm>
                <a:off x="4299493" y="5287506"/>
                <a:ext cx="1667435" cy="249826"/>
              </a:xfrm>
              <a:prstGeom prst="rect">
                <a:avLst/>
              </a:prstGeom>
              <a:noFill/>
            </p:spPr>
            <p:txBody>
              <a:bodyPr wrap="square" rtlCol="1">
                <a:spAutoFit/>
              </a:bodyPr>
              <a:lstStyle/>
              <a:p>
                <a:r>
                  <a:rPr lang="he-IL" sz="1400">
                    <a:solidFill>
                      <a:schemeClr val="bg1"/>
                    </a:solidFill>
                  </a:rPr>
                  <a:t>רמה: קל</a:t>
                </a:r>
              </a:p>
            </p:txBody>
          </p:sp>
          <p:sp>
            <p:nvSpPr>
              <p:cNvPr id="62" name="תיבת טקסט 61">
                <a:extLst>
                  <a:ext uri="{FF2B5EF4-FFF2-40B4-BE49-F238E27FC236}">
                    <a16:creationId xmlns:a16="http://schemas.microsoft.com/office/drawing/2014/main" id="{117FB1F9-9BF7-C129-6746-526F6196AEE1}"/>
                  </a:ext>
                </a:extLst>
              </p:cNvPr>
              <p:cNvSpPr txBox="1"/>
              <p:nvPr/>
            </p:nvSpPr>
            <p:spPr>
              <a:xfrm>
                <a:off x="3303767" y="4597426"/>
                <a:ext cx="1515035" cy="599581"/>
              </a:xfrm>
              <a:prstGeom prst="rect">
                <a:avLst/>
              </a:prstGeom>
              <a:noFill/>
            </p:spPr>
            <p:txBody>
              <a:bodyPr wrap="square" rtlCol="1">
                <a:spAutoFit/>
              </a:bodyPr>
              <a:lstStyle/>
              <a:p>
                <a:r>
                  <a:rPr lang="he-IL" sz="1400">
                    <a:solidFill>
                      <a:schemeClr val="bg1"/>
                    </a:solidFill>
                  </a:rPr>
                  <a:t>קל</a:t>
                </a:r>
              </a:p>
              <a:p>
                <a:r>
                  <a:rPr lang="he-IL" sz="1400" strike="sngStrike">
                    <a:solidFill>
                      <a:schemeClr val="bg1"/>
                    </a:solidFill>
                  </a:rPr>
                  <a:t>בינוני</a:t>
                </a:r>
              </a:p>
              <a:p>
                <a:r>
                  <a:rPr lang="he-IL" sz="1400" strike="sngStrike">
                    <a:solidFill>
                      <a:schemeClr val="bg1"/>
                    </a:solidFill>
                  </a:rPr>
                  <a:t>קשה</a:t>
                </a:r>
              </a:p>
            </p:txBody>
          </p:sp>
          <p:sp>
            <p:nvSpPr>
              <p:cNvPr id="64" name="אליפסה 63">
                <a:extLst>
                  <a:ext uri="{FF2B5EF4-FFF2-40B4-BE49-F238E27FC236}">
                    <a16:creationId xmlns:a16="http://schemas.microsoft.com/office/drawing/2014/main" id="{54F1C0D0-422B-0763-BDFD-697B646D5D88}"/>
                  </a:ext>
                </a:extLst>
              </p:cNvPr>
              <p:cNvSpPr/>
              <p:nvPr/>
            </p:nvSpPr>
            <p:spPr>
              <a:xfrm>
                <a:off x="4817439" y="4679164"/>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19EFF46E-88E2-2BAF-CACA-696D9EDAF8E4}"/>
                  </a:ext>
                </a:extLst>
              </p:cNvPr>
              <p:cNvSpPr/>
              <p:nvPr/>
            </p:nvSpPr>
            <p:spPr>
              <a:xfrm>
                <a:off x="4813437" y="4862691"/>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56F29EEF-AA58-9663-B21F-F4E30EDDCD90}"/>
                  </a:ext>
                </a:extLst>
              </p:cNvPr>
              <p:cNvSpPr/>
              <p:nvPr/>
            </p:nvSpPr>
            <p:spPr>
              <a:xfrm>
                <a:off x="4807435" y="5042970"/>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6" name="תיבת טקסט 75">
              <a:extLst>
                <a:ext uri="{FF2B5EF4-FFF2-40B4-BE49-F238E27FC236}">
                  <a16:creationId xmlns:a16="http://schemas.microsoft.com/office/drawing/2014/main" id="{679892AC-66CF-067C-2BF7-9DBE79B5E9D3}"/>
                </a:ext>
              </a:extLst>
            </p:cNvPr>
            <p:cNvSpPr txBox="1"/>
            <p:nvPr/>
          </p:nvSpPr>
          <p:spPr>
            <a:xfrm>
              <a:off x="4299493" y="5215144"/>
              <a:ext cx="468657" cy="299791"/>
            </a:xfrm>
            <a:prstGeom prst="rect">
              <a:avLst/>
            </a:prstGeom>
            <a:noFill/>
          </p:spPr>
          <p:txBody>
            <a:bodyPr wrap="square" rtlCol="1">
              <a:spAutoFit/>
            </a:bodyPr>
            <a:lstStyle/>
            <a:p>
              <a:r>
                <a:rPr lang="he-IL"/>
                <a:t>🔇</a:t>
              </a:r>
            </a:p>
          </p:txBody>
        </p:sp>
        <p:sp>
          <p:nvSpPr>
            <p:cNvPr id="78" name="מלבן: פינות מעוגלות 77">
              <a:extLst>
                <a:ext uri="{FF2B5EF4-FFF2-40B4-BE49-F238E27FC236}">
                  <a16:creationId xmlns:a16="http://schemas.microsoft.com/office/drawing/2014/main" id="{D66758FE-6D1D-BB04-0770-CF5F865B26C4}"/>
                </a:ext>
              </a:extLst>
            </p:cNvPr>
            <p:cNvSpPr/>
            <p:nvPr/>
          </p:nvSpPr>
          <p:spPr>
            <a:xfrm>
              <a:off x="4447225" y="5640571"/>
              <a:ext cx="1193667" cy="314139"/>
            </a:xfrm>
            <a:prstGeom prst="roundRect">
              <a:avLst>
                <a:gd name="adj" fmla="val 50000"/>
              </a:avLst>
            </a:prstGeom>
            <a:gradFill>
              <a:gsLst>
                <a:gs pos="0">
                  <a:srgbClr val="FFFF00"/>
                </a:gs>
                <a:gs pos="22000">
                  <a:srgbClr val="FF0000"/>
                </a:gs>
                <a:gs pos="42000">
                  <a:srgbClr val="7030A0"/>
                </a:gs>
                <a:gs pos="62000">
                  <a:srgbClr val="3850B0"/>
                </a:gs>
                <a:gs pos="85000">
                  <a:srgbClr val="00B050"/>
                </a:gs>
              </a:gsLst>
              <a:lin ang="7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200"/>
            </a:p>
          </p:txBody>
        </p:sp>
        <p:sp>
          <p:nvSpPr>
            <p:cNvPr id="77" name="מלבן: פינות מעוגלות 76">
              <a:extLst>
                <a:ext uri="{FF2B5EF4-FFF2-40B4-BE49-F238E27FC236}">
                  <a16:creationId xmlns:a16="http://schemas.microsoft.com/office/drawing/2014/main" id="{B4323DF9-542D-EADC-DE7E-89D6508844D3}"/>
                </a:ext>
              </a:extLst>
            </p:cNvPr>
            <p:cNvSpPr/>
            <p:nvPr/>
          </p:nvSpPr>
          <p:spPr>
            <a:xfrm>
              <a:off x="4438262" y="5663045"/>
              <a:ext cx="1193667" cy="266548"/>
            </a:xfrm>
            <a:prstGeom prst="roundRect">
              <a:avLst>
                <a:gd name="adj" fmla="val 50000"/>
              </a:avLst>
            </a:prstGeom>
            <a:solidFill>
              <a:schemeClr val="tx1">
                <a:lumMod val="95000"/>
                <a:lumOff val="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200"/>
                <a:t>למעבר למשחק</a:t>
              </a:r>
            </a:p>
          </p:txBody>
        </p:sp>
      </p:grpSp>
      <p:grpSp>
        <p:nvGrpSpPr>
          <p:cNvPr id="8" name="קבוצה 7">
            <a:extLst>
              <a:ext uri="{FF2B5EF4-FFF2-40B4-BE49-F238E27FC236}">
                <a16:creationId xmlns:a16="http://schemas.microsoft.com/office/drawing/2014/main" id="{674739BD-EED9-5EE3-2734-625064EF7C3C}"/>
              </a:ext>
            </a:extLst>
          </p:cNvPr>
          <p:cNvGrpSpPr/>
          <p:nvPr/>
        </p:nvGrpSpPr>
        <p:grpSpPr>
          <a:xfrm>
            <a:off x="1200351" y="4196523"/>
            <a:ext cx="2089179" cy="2259385"/>
            <a:chOff x="958926" y="4984811"/>
            <a:chExt cx="2089179" cy="1862300"/>
          </a:xfrm>
          <a:solidFill>
            <a:schemeClr val="bg2">
              <a:lumMod val="10000"/>
            </a:schemeClr>
          </a:solidFill>
        </p:grpSpPr>
        <p:sp>
          <p:nvSpPr>
            <p:cNvPr id="35" name="מלבן: פינות מעוגלות 34">
              <a:extLst>
                <a:ext uri="{FF2B5EF4-FFF2-40B4-BE49-F238E27FC236}">
                  <a16:creationId xmlns:a16="http://schemas.microsoft.com/office/drawing/2014/main" id="{FDDCE2C2-8626-A6A1-5D0D-25C1113FE830}"/>
                </a:ext>
              </a:extLst>
            </p:cNvPr>
            <p:cNvSpPr/>
            <p:nvPr/>
          </p:nvSpPr>
          <p:spPr>
            <a:xfrm>
              <a:off x="958926" y="4984811"/>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1" name="תמונה 40">
              <a:extLst>
                <a:ext uri="{FF2B5EF4-FFF2-40B4-BE49-F238E27FC236}">
                  <a16:creationId xmlns:a16="http://schemas.microsoft.com/office/drawing/2014/main" id="{3706D6B2-E9CA-539B-8C41-07C88F247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137" y="5114113"/>
              <a:ext cx="1739640" cy="1359163"/>
            </a:xfrm>
            <a:prstGeom prst="rect">
              <a:avLst/>
            </a:prstGeom>
            <a:grpFill/>
            <a:ln>
              <a:noFill/>
            </a:ln>
            <a:effectLst>
              <a:softEdge rad="112500"/>
            </a:effectLst>
          </p:spPr>
        </p:pic>
        <p:sp>
          <p:nvSpPr>
            <p:cNvPr id="42" name="תיבת טקסט 41">
              <a:extLst>
                <a:ext uri="{FF2B5EF4-FFF2-40B4-BE49-F238E27FC236}">
                  <a16:creationId xmlns:a16="http://schemas.microsoft.com/office/drawing/2014/main" id="{45ED6016-6226-613F-8BFA-415F6487E76A}"/>
                </a:ext>
              </a:extLst>
            </p:cNvPr>
            <p:cNvSpPr txBox="1"/>
            <p:nvPr/>
          </p:nvSpPr>
          <p:spPr>
            <a:xfrm>
              <a:off x="1324505" y="6487506"/>
              <a:ext cx="1343025" cy="304422"/>
            </a:xfrm>
            <a:prstGeom prst="rect">
              <a:avLst/>
            </a:prstGeom>
            <a:grpFill/>
          </p:spPr>
          <p:txBody>
            <a:bodyPr wrap="square" rtlCol="1">
              <a:spAutoFit/>
            </a:bodyPr>
            <a:lstStyle/>
            <a:p>
              <a:r>
                <a:rPr lang="he-IL">
                  <a:solidFill>
                    <a:schemeClr val="bg1"/>
                  </a:solidFill>
                </a:rPr>
                <a:t>אנגרי בירדס</a:t>
              </a:r>
            </a:p>
          </p:txBody>
        </p:sp>
        <p:sp>
          <p:nvSpPr>
            <p:cNvPr id="80" name="אליפסה 79">
              <a:extLst>
                <a:ext uri="{FF2B5EF4-FFF2-40B4-BE49-F238E27FC236}">
                  <a16:creationId xmlns:a16="http://schemas.microsoft.com/office/drawing/2014/main" id="{D1F26179-80FB-4DCE-4550-F8EB91DC8246}"/>
                </a:ext>
              </a:extLst>
            </p:cNvPr>
            <p:cNvSpPr/>
            <p:nvPr/>
          </p:nvSpPr>
          <p:spPr>
            <a:xfrm>
              <a:off x="1782944" y="5490173"/>
              <a:ext cx="46705" cy="4766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2" name="תמונה 21" descr="תמונה שמכילה טקסט, גופן, גרפיקה, סמל&#10;&#10;התיאור נוצר באופן אוטומטי">
            <a:extLst>
              <a:ext uri="{FF2B5EF4-FFF2-40B4-BE49-F238E27FC236}">
                <a16:creationId xmlns:a16="http://schemas.microsoft.com/office/drawing/2014/main" id="{43883FD4-0086-3EDA-C441-E671FEB8DB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4359" y="4315849"/>
            <a:ext cx="1639392" cy="1639392"/>
          </a:xfrm>
          <a:prstGeom prst="rect">
            <a:avLst/>
          </a:prstGeom>
          <a:grpFill/>
          <a:ln>
            <a:noFill/>
          </a:ln>
          <a:effectLst>
            <a:softEdge rad="112500"/>
          </a:effectLst>
        </p:spPr>
      </p:pic>
    </p:spTree>
    <p:extLst>
      <p:ext uri="{BB962C8B-B14F-4D97-AF65-F5344CB8AC3E}">
        <p14:creationId xmlns:p14="http://schemas.microsoft.com/office/powerpoint/2010/main" val="1914216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3C8A70F-FCC1-1805-D943-D8A437E8374D}"/>
              </a:ext>
            </a:extLst>
          </p:cNvPr>
          <p:cNvSpPr/>
          <p:nvPr/>
        </p:nvSpPr>
        <p:spPr>
          <a:xfrm>
            <a:off x="-255203" y="113543"/>
            <a:ext cx="12416941" cy="7008631"/>
          </a:xfrm>
          <a:prstGeom prst="rect">
            <a:avLst/>
          </a:prstGeom>
          <a:solidFill>
            <a:schemeClr val="tx1"/>
          </a:solidFill>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8A7C929D-B4CC-2F59-FFFB-5A5238249A93}"/>
              </a:ext>
            </a:extLst>
          </p:cNvPr>
          <p:cNvSpPr/>
          <p:nvPr/>
        </p:nvSpPr>
        <p:spPr>
          <a:xfrm>
            <a:off x="10185418" y="-122851"/>
            <a:ext cx="2286001" cy="625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800">
                <a:cs typeface="Arial"/>
              </a:rPr>
              <a:t>רק באת לחיצה על מלבן זה יפתח מאחורה שלו ובעצם היה כתוב שם הרמות ומספר כשלנות והצלחות </a:t>
            </a:r>
          </a:p>
        </p:txBody>
      </p:sp>
      <p:sp>
        <p:nvSpPr>
          <p:cNvPr id="14" name="תיבת טקסט 13">
            <a:extLst>
              <a:ext uri="{FF2B5EF4-FFF2-40B4-BE49-F238E27FC236}">
                <a16:creationId xmlns:a16="http://schemas.microsoft.com/office/drawing/2014/main" id="{C559FD3E-5EF0-1B9F-7F50-66315B797F04}"/>
              </a:ext>
            </a:extLst>
          </p:cNvPr>
          <p:cNvSpPr txBox="1"/>
          <p:nvPr/>
        </p:nvSpPr>
        <p:spPr>
          <a:xfrm>
            <a:off x="6894224" y="2666586"/>
            <a:ext cx="1343025" cy="369332"/>
          </a:xfrm>
          <a:prstGeom prst="rect">
            <a:avLst/>
          </a:prstGeom>
          <a:noFill/>
        </p:spPr>
        <p:txBody>
          <a:bodyPr wrap="square" rtlCol="1">
            <a:spAutoFit/>
          </a:bodyPr>
          <a:lstStyle/>
          <a:p>
            <a:r>
              <a:rPr lang="he-IL"/>
              <a:t>תשבצים</a:t>
            </a:r>
          </a:p>
        </p:txBody>
      </p:sp>
      <p:sp>
        <p:nvSpPr>
          <p:cNvPr id="18" name="תיבת טקסט 17">
            <a:extLst>
              <a:ext uri="{FF2B5EF4-FFF2-40B4-BE49-F238E27FC236}">
                <a16:creationId xmlns:a16="http://schemas.microsoft.com/office/drawing/2014/main" id="{37BE069D-0471-D55A-6DE9-78F154EC2199}"/>
              </a:ext>
            </a:extLst>
          </p:cNvPr>
          <p:cNvSpPr txBox="1"/>
          <p:nvPr/>
        </p:nvSpPr>
        <p:spPr>
          <a:xfrm>
            <a:off x="9431208" y="2704719"/>
            <a:ext cx="1343025" cy="369332"/>
          </a:xfrm>
          <a:prstGeom prst="rect">
            <a:avLst/>
          </a:prstGeom>
          <a:noFill/>
        </p:spPr>
        <p:txBody>
          <a:bodyPr wrap="square" rtlCol="1">
            <a:spAutoFit/>
          </a:bodyPr>
          <a:lstStyle/>
          <a:p>
            <a:r>
              <a:rPr lang="he-IL"/>
              <a:t>תשבצים</a:t>
            </a:r>
          </a:p>
        </p:txBody>
      </p:sp>
      <p:sp>
        <p:nvSpPr>
          <p:cNvPr id="19" name="תיבת טקסט 18">
            <a:extLst>
              <a:ext uri="{FF2B5EF4-FFF2-40B4-BE49-F238E27FC236}">
                <a16:creationId xmlns:a16="http://schemas.microsoft.com/office/drawing/2014/main" id="{5921EF39-7E02-6AD2-1F05-FF988321236F}"/>
              </a:ext>
            </a:extLst>
          </p:cNvPr>
          <p:cNvSpPr txBox="1"/>
          <p:nvPr/>
        </p:nvSpPr>
        <p:spPr>
          <a:xfrm>
            <a:off x="4074164" y="2811643"/>
            <a:ext cx="1343025" cy="369332"/>
          </a:xfrm>
          <a:prstGeom prst="rect">
            <a:avLst/>
          </a:prstGeom>
          <a:noFill/>
        </p:spPr>
        <p:txBody>
          <a:bodyPr wrap="square" rtlCol="1">
            <a:spAutoFit/>
          </a:bodyPr>
          <a:lstStyle/>
          <a:p>
            <a:r>
              <a:rPr lang="he-IL"/>
              <a:t>תשבצים</a:t>
            </a:r>
          </a:p>
        </p:txBody>
      </p:sp>
      <p:sp>
        <p:nvSpPr>
          <p:cNvPr id="28" name="תיבת טקסט 27">
            <a:extLst>
              <a:ext uri="{FF2B5EF4-FFF2-40B4-BE49-F238E27FC236}">
                <a16:creationId xmlns:a16="http://schemas.microsoft.com/office/drawing/2014/main" id="{9B9DCFC4-9B9C-DB83-9A19-A86A215F545B}"/>
              </a:ext>
            </a:extLst>
          </p:cNvPr>
          <p:cNvSpPr txBox="1"/>
          <p:nvPr/>
        </p:nvSpPr>
        <p:spPr>
          <a:xfrm>
            <a:off x="4062874" y="647462"/>
            <a:ext cx="3965189" cy="584775"/>
          </a:xfrm>
          <a:prstGeom prst="rect">
            <a:avLst/>
          </a:prstGeom>
          <a:noFill/>
        </p:spPr>
        <p:txBody>
          <a:bodyPr wrap="square" rtlCol="1">
            <a:spAutoFit/>
          </a:bodyPr>
          <a:lstStyle/>
          <a:p>
            <a:r>
              <a:rPr lang="he-IL" sz="3200" b="1">
                <a:solidFill>
                  <a:schemeClr val="bg1"/>
                </a:solidFill>
              </a:rPr>
              <a:t>מה תרצו לשחק היום?</a:t>
            </a:r>
          </a:p>
        </p:txBody>
      </p:sp>
      <p:grpSp>
        <p:nvGrpSpPr>
          <p:cNvPr id="73" name="קבוצה 72">
            <a:extLst>
              <a:ext uri="{FF2B5EF4-FFF2-40B4-BE49-F238E27FC236}">
                <a16:creationId xmlns:a16="http://schemas.microsoft.com/office/drawing/2014/main" id="{5D882505-341B-88AE-19F6-04AFEA4473BF}"/>
              </a:ext>
            </a:extLst>
          </p:cNvPr>
          <p:cNvGrpSpPr/>
          <p:nvPr/>
        </p:nvGrpSpPr>
        <p:grpSpPr>
          <a:xfrm>
            <a:off x="9773638" y="1343102"/>
            <a:ext cx="2307314" cy="2465580"/>
            <a:chOff x="9483578" y="1878773"/>
            <a:chExt cx="2370115" cy="1939832"/>
          </a:xfrm>
          <a:solidFill>
            <a:schemeClr val="bg2">
              <a:lumMod val="10000"/>
            </a:schemeClr>
          </a:solidFill>
        </p:grpSpPr>
        <p:sp>
          <p:nvSpPr>
            <p:cNvPr id="26" name="מלבן: פינות מעוגלות 25">
              <a:extLst>
                <a:ext uri="{FF2B5EF4-FFF2-40B4-BE49-F238E27FC236}">
                  <a16:creationId xmlns:a16="http://schemas.microsoft.com/office/drawing/2014/main" id="{56DDF551-AC0C-474D-1680-DA332153F4AE}"/>
                </a:ext>
              </a:extLst>
            </p:cNvPr>
            <p:cNvSpPr/>
            <p:nvPr/>
          </p:nvSpPr>
          <p:spPr>
            <a:xfrm>
              <a:off x="9624047" y="1922575"/>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תמונה 14" descr="תמונה שמכילה טקסט, סרט מצויר, סרטים מצוירים&#10;&#10;התיאור נוצר באופן אוטומטי">
              <a:extLst>
                <a:ext uri="{FF2B5EF4-FFF2-40B4-BE49-F238E27FC236}">
                  <a16:creationId xmlns:a16="http://schemas.microsoft.com/office/drawing/2014/main" id="{226CC992-F3E3-4016-1B6F-B09D9AD9ACC3}"/>
                </a:ext>
              </a:extLst>
            </p:cNvPr>
            <p:cNvPicPr>
              <a:picLocks noChangeAspect="1"/>
            </p:cNvPicPr>
            <p:nvPr/>
          </p:nvPicPr>
          <p:blipFill>
            <a:blip r:embed="rId3"/>
            <a:stretch>
              <a:fillRect/>
            </a:stretch>
          </p:blipFill>
          <p:spPr>
            <a:xfrm>
              <a:off x="9483578" y="1878773"/>
              <a:ext cx="2370115" cy="1939832"/>
            </a:xfrm>
            <a:prstGeom prst="rect">
              <a:avLst/>
            </a:prstGeom>
            <a:grpFill/>
            <a:ln>
              <a:noFill/>
            </a:ln>
            <a:effectLst>
              <a:softEdge rad="112500"/>
            </a:effectLst>
          </p:spPr>
        </p:pic>
      </p:grpSp>
      <p:pic>
        <p:nvPicPr>
          <p:cNvPr id="5" name="תמונה 4" descr="תמונה שמכילה תשבצים">
            <a:extLst>
              <a:ext uri="{FF2B5EF4-FFF2-40B4-BE49-F238E27FC236}">
                <a16:creationId xmlns:a16="http://schemas.microsoft.com/office/drawing/2014/main" id="{887FF896-AF93-A04C-48E1-C34429070638}"/>
              </a:ext>
            </a:extLst>
          </p:cNvPr>
          <p:cNvPicPr>
            <a:picLocks noChangeAspect="1"/>
          </p:cNvPicPr>
          <p:nvPr/>
        </p:nvPicPr>
        <p:blipFill>
          <a:blip r:embed="rId4"/>
          <a:stretch>
            <a:fillRect/>
          </a:stretch>
        </p:blipFill>
        <p:spPr>
          <a:xfrm>
            <a:off x="7405504" y="1351026"/>
            <a:ext cx="2214294" cy="2441877"/>
          </a:xfrm>
          <a:prstGeom prst="rect">
            <a:avLst/>
          </a:prstGeom>
          <a:solidFill>
            <a:schemeClr val="tx1"/>
          </a:solidFill>
          <a:ln>
            <a:noFill/>
          </a:ln>
          <a:effectLst>
            <a:softEdge rad="112500"/>
          </a:effectLst>
        </p:spPr>
      </p:pic>
      <p:grpSp>
        <p:nvGrpSpPr>
          <p:cNvPr id="70" name="קבוצה 69">
            <a:extLst>
              <a:ext uri="{FF2B5EF4-FFF2-40B4-BE49-F238E27FC236}">
                <a16:creationId xmlns:a16="http://schemas.microsoft.com/office/drawing/2014/main" id="{A8927962-68CA-B08A-A03F-C1ED0D5FE89E}"/>
              </a:ext>
            </a:extLst>
          </p:cNvPr>
          <p:cNvGrpSpPr/>
          <p:nvPr/>
        </p:nvGrpSpPr>
        <p:grpSpPr>
          <a:xfrm>
            <a:off x="4943352" y="4470271"/>
            <a:ext cx="2089179" cy="2277723"/>
            <a:chOff x="9605386" y="4180583"/>
            <a:chExt cx="2089179" cy="1862300"/>
          </a:xfrm>
          <a:solidFill>
            <a:schemeClr val="bg2">
              <a:lumMod val="10000"/>
            </a:schemeClr>
          </a:solidFill>
        </p:grpSpPr>
        <p:sp>
          <p:nvSpPr>
            <p:cNvPr id="37" name="מלבן: פינות מעוגלות 36">
              <a:extLst>
                <a:ext uri="{FF2B5EF4-FFF2-40B4-BE49-F238E27FC236}">
                  <a16:creationId xmlns:a16="http://schemas.microsoft.com/office/drawing/2014/main" id="{9328B5D9-97EE-6A53-63BB-1AE498E962A3}"/>
                </a:ext>
              </a:extLst>
            </p:cNvPr>
            <p:cNvSpPr/>
            <p:nvPr/>
          </p:nvSpPr>
          <p:spPr>
            <a:xfrm>
              <a:off x="9605386" y="4180583"/>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9" name="תמונה 38" descr="תמונה שמכילה טקסט, סרט מצויר, סרטים מצוירים&#10;&#10;התיאור נוצר באופן אוטומטי">
              <a:extLst>
                <a:ext uri="{FF2B5EF4-FFF2-40B4-BE49-F238E27FC236}">
                  <a16:creationId xmlns:a16="http://schemas.microsoft.com/office/drawing/2014/main" id="{1630FAF7-1BE4-DD61-95FF-5781F61DDAC6}"/>
                </a:ext>
              </a:extLst>
            </p:cNvPr>
            <p:cNvPicPr>
              <a:picLocks noChangeAspect="1"/>
            </p:cNvPicPr>
            <p:nvPr/>
          </p:nvPicPr>
          <p:blipFill>
            <a:blip r:embed="rId3"/>
            <a:stretch>
              <a:fillRect/>
            </a:stretch>
          </p:blipFill>
          <p:spPr>
            <a:xfrm>
              <a:off x="9700020" y="4325334"/>
              <a:ext cx="1957060" cy="1359163"/>
            </a:xfrm>
            <a:prstGeom prst="rect">
              <a:avLst/>
            </a:prstGeom>
            <a:grpFill/>
            <a:ln>
              <a:noFill/>
            </a:ln>
            <a:effectLst>
              <a:softEdge rad="112500"/>
            </a:effectLst>
          </p:spPr>
        </p:pic>
      </p:grpSp>
      <p:grpSp>
        <p:nvGrpSpPr>
          <p:cNvPr id="69" name="קבוצה 68">
            <a:extLst>
              <a:ext uri="{FF2B5EF4-FFF2-40B4-BE49-F238E27FC236}">
                <a16:creationId xmlns:a16="http://schemas.microsoft.com/office/drawing/2014/main" id="{EF949AE2-4728-6DE0-D824-34112D8A9984}"/>
              </a:ext>
            </a:extLst>
          </p:cNvPr>
          <p:cNvGrpSpPr/>
          <p:nvPr/>
        </p:nvGrpSpPr>
        <p:grpSpPr>
          <a:xfrm>
            <a:off x="7396405" y="4329365"/>
            <a:ext cx="2089179" cy="2274655"/>
            <a:chOff x="6842459" y="4181597"/>
            <a:chExt cx="2089179" cy="1862300"/>
          </a:xfrm>
          <a:solidFill>
            <a:schemeClr val="bg2">
              <a:lumMod val="10000"/>
            </a:schemeClr>
          </a:solidFill>
        </p:grpSpPr>
        <p:sp>
          <p:nvSpPr>
            <p:cNvPr id="38" name="מלבן: פינות מעוגלות 37">
              <a:extLst>
                <a:ext uri="{FF2B5EF4-FFF2-40B4-BE49-F238E27FC236}">
                  <a16:creationId xmlns:a16="http://schemas.microsoft.com/office/drawing/2014/main" id="{9B64DD7E-B8E4-3F53-E7A9-164C4DDFC486}"/>
                </a:ext>
              </a:extLst>
            </p:cNvPr>
            <p:cNvSpPr/>
            <p:nvPr/>
          </p:nvSpPr>
          <p:spPr>
            <a:xfrm>
              <a:off x="6842459" y="4181597"/>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0" name="תמונה 39" descr="תמונה שמכילה סרט מצויר, ריבוע&#10;&#10;התיאור נוצר באופן אוטומטי">
              <a:extLst>
                <a:ext uri="{FF2B5EF4-FFF2-40B4-BE49-F238E27FC236}">
                  <a16:creationId xmlns:a16="http://schemas.microsoft.com/office/drawing/2014/main" id="{CE1CE171-AC2F-F937-A7D9-CA9B994B080C}"/>
                </a:ext>
              </a:extLst>
            </p:cNvPr>
            <p:cNvPicPr>
              <a:picLocks noChangeAspect="1"/>
            </p:cNvPicPr>
            <p:nvPr/>
          </p:nvPicPr>
          <p:blipFill>
            <a:blip r:embed="rId4"/>
            <a:stretch>
              <a:fillRect/>
            </a:stretch>
          </p:blipFill>
          <p:spPr>
            <a:xfrm>
              <a:off x="6991589" y="4341395"/>
              <a:ext cx="1752547" cy="1338192"/>
            </a:xfrm>
            <a:prstGeom prst="rect">
              <a:avLst/>
            </a:prstGeom>
            <a:grpFill/>
            <a:ln>
              <a:noFill/>
            </a:ln>
            <a:effectLst>
              <a:softEdge rad="112500"/>
            </a:effectLst>
          </p:spPr>
        </p:pic>
      </p:grpSp>
      <p:grpSp>
        <p:nvGrpSpPr>
          <p:cNvPr id="75" name="קבוצה 74">
            <a:extLst>
              <a:ext uri="{FF2B5EF4-FFF2-40B4-BE49-F238E27FC236}">
                <a16:creationId xmlns:a16="http://schemas.microsoft.com/office/drawing/2014/main" id="{9E168965-BE18-B29F-BD01-C37E6E2E4252}"/>
              </a:ext>
              <a:ext uri="{C183D7F6-B498-43B3-948B-1728B52AA6E4}">
                <adec:decorative xmlns:adec="http://schemas.microsoft.com/office/drawing/2017/decorative" val="0"/>
              </a:ext>
            </a:extLst>
          </p:cNvPr>
          <p:cNvGrpSpPr/>
          <p:nvPr/>
        </p:nvGrpSpPr>
        <p:grpSpPr>
          <a:xfrm>
            <a:off x="5019338" y="1416425"/>
            <a:ext cx="2089179" cy="2430123"/>
            <a:chOff x="1195927" y="4221820"/>
            <a:chExt cx="2089179" cy="1885533"/>
          </a:xfrm>
          <a:solidFill>
            <a:schemeClr val="tx1"/>
          </a:solidFill>
        </p:grpSpPr>
        <p:sp>
          <p:nvSpPr>
            <p:cNvPr id="36" name="מלבן: פינות מעוגלות 35">
              <a:extLst>
                <a:ext uri="{FF2B5EF4-FFF2-40B4-BE49-F238E27FC236}">
                  <a16:creationId xmlns:a16="http://schemas.microsoft.com/office/drawing/2014/main" id="{4B75E16B-D54F-390E-B798-4B1D27D66947}"/>
                </a:ext>
              </a:extLst>
            </p:cNvPr>
            <p:cNvSpPr/>
            <p:nvPr/>
          </p:nvSpPr>
          <p:spPr>
            <a:xfrm>
              <a:off x="1195927" y="4221820"/>
              <a:ext cx="2089179" cy="1862300"/>
            </a:xfrm>
            <a:prstGeom prst="roundRect">
              <a:avLst/>
            </a:prstGeom>
            <a:grpFill/>
            <a:ln>
              <a:noFill/>
            </a:ln>
            <a:effectLst>
              <a:outerShdw blurRad="330200" dist="63500" dir="10020000" sx="102000" sy="102000" algn="ctr"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5" name="תמונה 44">
              <a:extLst>
                <a:ext uri="{FF2B5EF4-FFF2-40B4-BE49-F238E27FC236}">
                  <a16:creationId xmlns:a16="http://schemas.microsoft.com/office/drawing/2014/main" id="{3D73B15E-1841-44FF-3DF6-0697B98111CA}"/>
                </a:ext>
              </a:extLst>
            </p:cNvPr>
            <p:cNvPicPr>
              <a:picLocks noChangeAspect="1"/>
            </p:cNvPicPr>
            <p:nvPr/>
          </p:nvPicPr>
          <p:blipFill rotWithShape="1">
            <a:blip r:embed="rId5">
              <a:extLst>
                <a:ext uri="{28A0092B-C50C-407E-A947-70E740481C1C}">
                  <a14:useLocalDpi xmlns:a14="http://schemas.microsoft.com/office/drawing/2010/main" val="0"/>
                </a:ext>
              </a:extLst>
            </a:blip>
            <a:srcRect l="13572" t="39237" r="12315" b="11268"/>
            <a:stretch/>
          </p:blipFill>
          <p:spPr>
            <a:xfrm>
              <a:off x="1199986" y="4245054"/>
              <a:ext cx="2072430" cy="1862299"/>
            </a:xfrm>
            <a:prstGeom prst="roundRect">
              <a:avLst/>
            </a:prstGeom>
            <a:grpFill/>
            <a:ln>
              <a:noFill/>
            </a:ln>
            <a:effectLst>
              <a:softEdge rad="112500"/>
            </a:effectLst>
          </p:spPr>
        </p:pic>
      </p:grpSp>
      <p:grpSp>
        <p:nvGrpSpPr>
          <p:cNvPr id="49" name="קבוצה 48">
            <a:extLst>
              <a:ext uri="{FF2B5EF4-FFF2-40B4-BE49-F238E27FC236}">
                <a16:creationId xmlns:a16="http://schemas.microsoft.com/office/drawing/2014/main" id="{677AE37D-1029-57A6-2077-17EC48A24132}"/>
              </a:ext>
            </a:extLst>
          </p:cNvPr>
          <p:cNvGrpSpPr/>
          <p:nvPr/>
        </p:nvGrpSpPr>
        <p:grpSpPr>
          <a:xfrm>
            <a:off x="2773341" y="1426644"/>
            <a:ext cx="2089179" cy="2400179"/>
            <a:chOff x="906678" y="13714"/>
            <a:chExt cx="2089179" cy="1862300"/>
          </a:xfrm>
          <a:solidFill>
            <a:schemeClr val="tx1"/>
          </a:solidFill>
        </p:grpSpPr>
        <p:sp>
          <p:nvSpPr>
            <p:cNvPr id="47" name="מלבן: פינות מעוגלות 46">
              <a:extLst>
                <a:ext uri="{FF2B5EF4-FFF2-40B4-BE49-F238E27FC236}">
                  <a16:creationId xmlns:a16="http://schemas.microsoft.com/office/drawing/2014/main" id="{1E334506-7004-FD6B-199B-5859C768B543}"/>
                </a:ext>
              </a:extLst>
            </p:cNvPr>
            <p:cNvSpPr/>
            <p:nvPr/>
          </p:nvSpPr>
          <p:spPr>
            <a:xfrm>
              <a:off x="906678" y="13714"/>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תיבת טקסט 47">
              <a:extLst>
                <a:ext uri="{FF2B5EF4-FFF2-40B4-BE49-F238E27FC236}">
                  <a16:creationId xmlns:a16="http://schemas.microsoft.com/office/drawing/2014/main" id="{E15F8589-664A-19EC-69B9-F6931D5D04A1}"/>
                </a:ext>
              </a:extLst>
            </p:cNvPr>
            <p:cNvSpPr txBox="1"/>
            <p:nvPr/>
          </p:nvSpPr>
          <p:spPr>
            <a:xfrm>
              <a:off x="1116177" y="546863"/>
              <a:ext cx="1670180" cy="501489"/>
            </a:xfrm>
            <a:prstGeom prst="rect">
              <a:avLst/>
            </a:prstGeom>
            <a:grpFill/>
            <a:ln w="57150">
              <a:solidFill>
                <a:srgbClr val="FF0000"/>
              </a:solidFill>
            </a:ln>
          </p:spPr>
          <p:txBody>
            <a:bodyPr wrap="square" rtlCol="1">
              <a:spAutoFit/>
            </a:bodyPr>
            <a:lstStyle/>
            <a:p>
              <a:pPr algn="ctr"/>
              <a:r>
                <a:rPr lang="he-IL" b="1" dirty="0">
                  <a:solidFill>
                    <a:srgbClr val="FF0000"/>
                  </a:solidFill>
                </a:rPr>
                <a:t>המשחק בבנייה</a:t>
              </a:r>
            </a:p>
            <a:p>
              <a:pPr algn="ctr"/>
              <a:r>
                <a:rPr lang="he-IL" b="1" dirty="0">
                  <a:solidFill>
                    <a:srgbClr val="FF0000"/>
                  </a:solidFill>
                </a:rPr>
                <a:t>יעלה בקרוב</a:t>
              </a:r>
            </a:p>
          </p:txBody>
        </p:sp>
      </p:grpSp>
      <p:sp>
        <p:nvSpPr>
          <p:cNvPr id="65" name="תיבת טקסט 64">
            <a:extLst>
              <a:ext uri="{FF2B5EF4-FFF2-40B4-BE49-F238E27FC236}">
                <a16:creationId xmlns:a16="http://schemas.microsoft.com/office/drawing/2014/main" id="{AD24D794-D249-C1B6-E6A1-647EA72D5095}"/>
              </a:ext>
            </a:extLst>
          </p:cNvPr>
          <p:cNvSpPr txBox="1"/>
          <p:nvPr/>
        </p:nvSpPr>
        <p:spPr>
          <a:xfrm>
            <a:off x="3600547" y="113545"/>
            <a:ext cx="3965189" cy="584775"/>
          </a:xfrm>
          <a:prstGeom prst="rect">
            <a:avLst/>
          </a:prstGeom>
          <a:noFill/>
        </p:spPr>
        <p:txBody>
          <a:bodyPr wrap="square" rtlCol="1">
            <a:spAutoFit/>
          </a:bodyPr>
          <a:lstStyle/>
          <a:p>
            <a:r>
              <a:rPr lang="he-IL" sz="3200" b="1">
                <a:solidFill>
                  <a:schemeClr val="bg1"/>
                </a:solidFill>
              </a:rPr>
              <a:t>שלום, חיה!</a:t>
            </a:r>
          </a:p>
        </p:txBody>
      </p:sp>
      <p:grpSp>
        <p:nvGrpSpPr>
          <p:cNvPr id="9" name="קבוצה 8">
            <a:extLst>
              <a:ext uri="{FF2B5EF4-FFF2-40B4-BE49-F238E27FC236}">
                <a16:creationId xmlns:a16="http://schemas.microsoft.com/office/drawing/2014/main" id="{6182F5D1-20F8-A72E-9416-5F1CEF5739C9}"/>
              </a:ext>
            </a:extLst>
          </p:cNvPr>
          <p:cNvGrpSpPr/>
          <p:nvPr/>
        </p:nvGrpSpPr>
        <p:grpSpPr>
          <a:xfrm>
            <a:off x="1917996" y="4191246"/>
            <a:ext cx="2712669" cy="2294291"/>
            <a:chOff x="3303767" y="4205540"/>
            <a:chExt cx="2811093" cy="1862300"/>
          </a:xfrm>
        </p:grpSpPr>
        <p:grpSp>
          <p:nvGrpSpPr>
            <p:cNvPr id="72" name="קבוצה 71">
              <a:extLst>
                <a:ext uri="{FF2B5EF4-FFF2-40B4-BE49-F238E27FC236}">
                  <a16:creationId xmlns:a16="http://schemas.microsoft.com/office/drawing/2014/main" id="{D9FD066A-40BF-A9F0-EAF3-3CEFC050ED66}"/>
                </a:ext>
              </a:extLst>
            </p:cNvPr>
            <p:cNvGrpSpPr/>
            <p:nvPr/>
          </p:nvGrpSpPr>
          <p:grpSpPr>
            <a:xfrm>
              <a:off x="3303767" y="4205540"/>
              <a:ext cx="2811093" cy="1862300"/>
              <a:chOff x="3303767" y="4205540"/>
              <a:chExt cx="2811093" cy="1862300"/>
            </a:xfrm>
          </p:grpSpPr>
          <p:sp>
            <p:nvSpPr>
              <p:cNvPr id="50" name="מלבן: פינות מעוגלות 49">
                <a:extLst>
                  <a:ext uri="{FF2B5EF4-FFF2-40B4-BE49-F238E27FC236}">
                    <a16:creationId xmlns:a16="http://schemas.microsoft.com/office/drawing/2014/main" id="{55930D12-924E-8064-72C1-4E81624589C2}"/>
                  </a:ext>
                </a:extLst>
              </p:cNvPr>
              <p:cNvSpPr/>
              <p:nvPr/>
            </p:nvSpPr>
            <p:spPr>
              <a:xfrm>
                <a:off x="4025681" y="4205540"/>
                <a:ext cx="2089179" cy="1862300"/>
              </a:xfrm>
              <a:prstGeom prst="roundRect">
                <a:avLst/>
              </a:prstGeom>
              <a:solidFill>
                <a:schemeClr val="bg2">
                  <a:lumMod val="10000"/>
                </a:schemeClr>
              </a:solid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תיבת טקסט 57">
                <a:extLst>
                  <a:ext uri="{FF2B5EF4-FFF2-40B4-BE49-F238E27FC236}">
                    <a16:creationId xmlns:a16="http://schemas.microsoft.com/office/drawing/2014/main" id="{02024066-CBDC-BF83-419E-BACDC5804764}"/>
                  </a:ext>
                </a:extLst>
              </p:cNvPr>
              <p:cNvSpPr txBox="1"/>
              <p:nvPr/>
            </p:nvSpPr>
            <p:spPr>
              <a:xfrm>
                <a:off x="4076532" y="4294158"/>
                <a:ext cx="1918447" cy="274808"/>
              </a:xfrm>
              <a:prstGeom prst="rect">
                <a:avLst/>
              </a:prstGeom>
              <a:noFill/>
            </p:spPr>
            <p:txBody>
              <a:bodyPr wrap="square" rtlCol="1">
                <a:spAutoFit/>
              </a:bodyPr>
              <a:lstStyle/>
              <a:p>
                <a:r>
                  <a:rPr lang="he-IL" sz="1600" b="1">
                    <a:solidFill>
                      <a:schemeClr val="bg1"/>
                    </a:solidFill>
                  </a:rPr>
                  <a:t>משחק בול פגיעה</a:t>
                </a:r>
              </a:p>
            </p:txBody>
          </p:sp>
          <p:sp>
            <p:nvSpPr>
              <p:cNvPr id="59" name="תיבת טקסט 58">
                <a:extLst>
                  <a:ext uri="{FF2B5EF4-FFF2-40B4-BE49-F238E27FC236}">
                    <a16:creationId xmlns:a16="http://schemas.microsoft.com/office/drawing/2014/main" id="{726ACA19-E064-2BDC-7118-7EC0464806CB}"/>
                  </a:ext>
                </a:extLst>
              </p:cNvPr>
              <p:cNvSpPr txBox="1"/>
              <p:nvPr/>
            </p:nvSpPr>
            <p:spPr>
              <a:xfrm>
                <a:off x="3723153" y="4685717"/>
                <a:ext cx="2250141" cy="374738"/>
              </a:xfrm>
              <a:prstGeom prst="rect">
                <a:avLst/>
              </a:prstGeom>
              <a:noFill/>
            </p:spPr>
            <p:txBody>
              <a:bodyPr wrap="square" rtlCol="1">
                <a:spAutoFit/>
              </a:bodyPr>
              <a:lstStyle/>
              <a:p>
                <a:r>
                  <a:rPr lang="he-IL" sz="1200" b="1">
                    <a:solidFill>
                      <a:schemeClr val="bg1"/>
                    </a:solidFill>
                  </a:rPr>
                  <a:t>3 ניצחונות </a:t>
                </a:r>
              </a:p>
              <a:p>
                <a:r>
                  <a:rPr lang="he-IL" sz="1200" b="1">
                    <a:solidFill>
                      <a:schemeClr val="bg1"/>
                    </a:solidFill>
                  </a:rPr>
                  <a:t>0 כישלונות</a:t>
                </a:r>
              </a:p>
            </p:txBody>
          </p:sp>
          <p:sp>
            <p:nvSpPr>
              <p:cNvPr id="60" name="תיבת טקסט 59">
                <a:extLst>
                  <a:ext uri="{FF2B5EF4-FFF2-40B4-BE49-F238E27FC236}">
                    <a16:creationId xmlns:a16="http://schemas.microsoft.com/office/drawing/2014/main" id="{95FA20D7-9F68-9D06-CB3E-184AB05219EB}"/>
                  </a:ext>
                </a:extLst>
              </p:cNvPr>
              <p:cNvSpPr txBox="1"/>
              <p:nvPr/>
            </p:nvSpPr>
            <p:spPr>
              <a:xfrm>
                <a:off x="4299493" y="5287506"/>
                <a:ext cx="1667435" cy="249826"/>
              </a:xfrm>
              <a:prstGeom prst="rect">
                <a:avLst/>
              </a:prstGeom>
              <a:noFill/>
            </p:spPr>
            <p:txBody>
              <a:bodyPr wrap="square" rtlCol="1">
                <a:spAutoFit/>
              </a:bodyPr>
              <a:lstStyle/>
              <a:p>
                <a:r>
                  <a:rPr lang="he-IL" sz="1400">
                    <a:solidFill>
                      <a:schemeClr val="bg1"/>
                    </a:solidFill>
                  </a:rPr>
                  <a:t>רמה: קל</a:t>
                </a:r>
              </a:p>
            </p:txBody>
          </p:sp>
          <p:sp>
            <p:nvSpPr>
              <p:cNvPr id="62" name="תיבת טקסט 61">
                <a:extLst>
                  <a:ext uri="{FF2B5EF4-FFF2-40B4-BE49-F238E27FC236}">
                    <a16:creationId xmlns:a16="http://schemas.microsoft.com/office/drawing/2014/main" id="{117FB1F9-9BF7-C129-6746-526F6196AEE1}"/>
                  </a:ext>
                </a:extLst>
              </p:cNvPr>
              <p:cNvSpPr txBox="1"/>
              <p:nvPr/>
            </p:nvSpPr>
            <p:spPr>
              <a:xfrm>
                <a:off x="3303767" y="4597426"/>
                <a:ext cx="1515036" cy="599581"/>
              </a:xfrm>
              <a:prstGeom prst="rect">
                <a:avLst/>
              </a:prstGeom>
              <a:noFill/>
            </p:spPr>
            <p:txBody>
              <a:bodyPr wrap="square" rtlCol="1">
                <a:spAutoFit/>
              </a:bodyPr>
              <a:lstStyle/>
              <a:p>
                <a:r>
                  <a:rPr lang="he-IL" sz="1400">
                    <a:solidFill>
                      <a:schemeClr val="bg1"/>
                    </a:solidFill>
                  </a:rPr>
                  <a:t>קל</a:t>
                </a:r>
              </a:p>
              <a:p>
                <a:r>
                  <a:rPr lang="he-IL" sz="1400" strike="sngStrike">
                    <a:solidFill>
                      <a:schemeClr val="bg1"/>
                    </a:solidFill>
                  </a:rPr>
                  <a:t>בינוני</a:t>
                </a:r>
              </a:p>
              <a:p>
                <a:r>
                  <a:rPr lang="he-IL" sz="1400" strike="sngStrike">
                    <a:solidFill>
                      <a:schemeClr val="bg1"/>
                    </a:solidFill>
                  </a:rPr>
                  <a:t>קשה</a:t>
                </a:r>
              </a:p>
            </p:txBody>
          </p:sp>
          <p:sp>
            <p:nvSpPr>
              <p:cNvPr id="64" name="אליפסה 63">
                <a:extLst>
                  <a:ext uri="{FF2B5EF4-FFF2-40B4-BE49-F238E27FC236}">
                    <a16:creationId xmlns:a16="http://schemas.microsoft.com/office/drawing/2014/main" id="{54F1C0D0-422B-0763-BDFD-697B646D5D88}"/>
                  </a:ext>
                </a:extLst>
              </p:cNvPr>
              <p:cNvSpPr/>
              <p:nvPr/>
            </p:nvSpPr>
            <p:spPr>
              <a:xfrm>
                <a:off x="4817439" y="4679164"/>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19EFF46E-88E2-2BAF-CACA-696D9EDAF8E4}"/>
                  </a:ext>
                </a:extLst>
              </p:cNvPr>
              <p:cNvSpPr/>
              <p:nvPr/>
            </p:nvSpPr>
            <p:spPr>
              <a:xfrm>
                <a:off x="4813437" y="4862691"/>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56F29EEF-AA58-9663-B21F-F4E30EDDCD90}"/>
                  </a:ext>
                </a:extLst>
              </p:cNvPr>
              <p:cNvSpPr/>
              <p:nvPr/>
            </p:nvSpPr>
            <p:spPr>
              <a:xfrm>
                <a:off x="4807435" y="5042970"/>
                <a:ext cx="125505" cy="103276"/>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6" name="תיבת טקסט 75">
              <a:extLst>
                <a:ext uri="{FF2B5EF4-FFF2-40B4-BE49-F238E27FC236}">
                  <a16:creationId xmlns:a16="http://schemas.microsoft.com/office/drawing/2014/main" id="{679892AC-66CF-067C-2BF7-9DBE79B5E9D3}"/>
                </a:ext>
              </a:extLst>
            </p:cNvPr>
            <p:cNvSpPr txBox="1"/>
            <p:nvPr/>
          </p:nvSpPr>
          <p:spPr>
            <a:xfrm>
              <a:off x="4472806" y="5296220"/>
              <a:ext cx="468657" cy="299791"/>
            </a:xfrm>
            <a:prstGeom prst="rect">
              <a:avLst/>
            </a:prstGeom>
            <a:noFill/>
          </p:spPr>
          <p:txBody>
            <a:bodyPr wrap="square" rtlCol="1">
              <a:spAutoFit/>
            </a:bodyPr>
            <a:lstStyle/>
            <a:p>
              <a:r>
                <a:rPr lang="he-IL"/>
                <a:t>🔇</a:t>
              </a:r>
            </a:p>
          </p:txBody>
        </p:sp>
        <p:sp>
          <p:nvSpPr>
            <p:cNvPr id="78" name="מלבן: פינות מעוגלות 77">
              <a:extLst>
                <a:ext uri="{FF2B5EF4-FFF2-40B4-BE49-F238E27FC236}">
                  <a16:creationId xmlns:a16="http://schemas.microsoft.com/office/drawing/2014/main" id="{D66758FE-6D1D-BB04-0770-CF5F865B26C4}"/>
                </a:ext>
              </a:extLst>
            </p:cNvPr>
            <p:cNvSpPr/>
            <p:nvPr/>
          </p:nvSpPr>
          <p:spPr>
            <a:xfrm>
              <a:off x="4447225" y="5640571"/>
              <a:ext cx="1193667" cy="314139"/>
            </a:xfrm>
            <a:prstGeom prst="roundRect">
              <a:avLst>
                <a:gd name="adj" fmla="val 50000"/>
              </a:avLst>
            </a:prstGeom>
            <a:gradFill>
              <a:gsLst>
                <a:gs pos="0">
                  <a:srgbClr val="FFFF00"/>
                </a:gs>
                <a:gs pos="22000">
                  <a:srgbClr val="FF0000"/>
                </a:gs>
                <a:gs pos="42000">
                  <a:srgbClr val="7030A0"/>
                </a:gs>
                <a:gs pos="62000">
                  <a:srgbClr val="3850B0"/>
                </a:gs>
                <a:gs pos="85000">
                  <a:srgbClr val="00B050"/>
                </a:gs>
              </a:gsLst>
              <a:lin ang="7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200"/>
            </a:p>
          </p:txBody>
        </p:sp>
        <p:sp>
          <p:nvSpPr>
            <p:cNvPr id="77" name="מלבן: פינות מעוגלות 76">
              <a:extLst>
                <a:ext uri="{FF2B5EF4-FFF2-40B4-BE49-F238E27FC236}">
                  <a16:creationId xmlns:a16="http://schemas.microsoft.com/office/drawing/2014/main" id="{B4323DF9-542D-EADC-DE7E-89D6508844D3}"/>
                </a:ext>
              </a:extLst>
            </p:cNvPr>
            <p:cNvSpPr/>
            <p:nvPr/>
          </p:nvSpPr>
          <p:spPr>
            <a:xfrm>
              <a:off x="4481769" y="5663045"/>
              <a:ext cx="1150160" cy="266548"/>
            </a:xfrm>
            <a:prstGeom prst="roundRect">
              <a:avLst>
                <a:gd name="adj" fmla="val 50000"/>
              </a:avLst>
            </a:prstGeom>
            <a:solidFill>
              <a:schemeClr val="tx1">
                <a:lumMod val="95000"/>
                <a:lumOff val="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200"/>
                <a:t>למעבר למשחק</a:t>
              </a:r>
            </a:p>
          </p:txBody>
        </p:sp>
      </p:grpSp>
      <p:sp>
        <p:nvSpPr>
          <p:cNvPr id="3" name="מלבן: פינות מעוגלות 2">
            <a:extLst>
              <a:ext uri="{FF2B5EF4-FFF2-40B4-BE49-F238E27FC236}">
                <a16:creationId xmlns:a16="http://schemas.microsoft.com/office/drawing/2014/main" id="{C2BE01A4-7504-59D5-2A2B-90DEDDED2987}"/>
              </a:ext>
            </a:extLst>
          </p:cNvPr>
          <p:cNvSpPr/>
          <p:nvPr/>
        </p:nvSpPr>
        <p:spPr>
          <a:xfrm>
            <a:off x="9850245" y="1421305"/>
            <a:ext cx="2157652"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8" name="קבוצה 7">
            <a:extLst>
              <a:ext uri="{FF2B5EF4-FFF2-40B4-BE49-F238E27FC236}">
                <a16:creationId xmlns:a16="http://schemas.microsoft.com/office/drawing/2014/main" id="{674739BD-EED9-5EE3-2734-625064EF7C3C}"/>
              </a:ext>
            </a:extLst>
          </p:cNvPr>
          <p:cNvGrpSpPr/>
          <p:nvPr/>
        </p:nvGrpSpPr>
        <p:grpSpPr>
          <a:xfrm>
            <a:off x="207645" y="4261643"/>
            <a:ext cx="2059164" cy="2259385"/>
            <a:chOff x="958926" y="4984811"/>
            <a:chExt cx="2089179" cy="1862300"/>
          </a:xfrm>
          <a:solidFill>
            <a:schemeClr val="bg2">
              <a:lumMod val="10000"/>
            </a:schemeClr>
          </a:solidFill>
        </p:grpSpPr>
        <p:sp>
          <p:nvSpPr>
            <p:cNvPr id="35" name="מלבן: פינות מעוגלות 34">
              <a:extLst>
                <a:ext uri="{FF2B5EF4-FFF2-40B4-BE49-F238E27FC236}">
                  <a16:creationId xmlns:a16="http://schemas.microsoft.com/office/drawing/2014/main" id="{FDDCE2C2-8626-A6A1-5D0D-25C1113FE830}"/>
                </a:ext>
              </a:extLst>
            </p:cNvPr>
            <p:cNvSpPr/>
            <p:nvPr/>
          </p:nvSpPr>
          <p:spPr>
            <a:xfrm>
              <a:off x="958926" y="4984811"/>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1" name="תמונה 40" descr="תמונה שמכילה סרטים מצוירים, אנימציה, אומנות קליפיפם, אנגרי בירדס&#10;&#10;התיאור נוצר באופן אוטומטי">
              <a:extLst>
                <a:ext uri="{FF2B5EF4-FFF2-40B4-BE49-F238E27FC236}">
                  <a16:creationId xmlns:a16="http://schemas.microsoft.com/office/drawing/2014/main" id="{3706D6B2-E9CA-539B-8C41-07C88F247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137" y="5114113"/>
              <a:ext cx="1739640" cy="1359163"/>
            </a:xfrm>
            <a:prstGeom prst="rect">
              <a:avLst/>
            </a:prstGeom>
            <a:grpFill/>
            <a:ln>
              <a:noFill/>
            </a:ln>
            <a:effectLst>
              <a:softEdge rad="112500"/>
            </a:effectLst>
          </p:spPr>
        </p:pic>
        <p:sp>
          <p:nvSpPr>
            <p:cNvPr id="80" name="אליפסה 79">
              <a:extLst>
                <a:ext uri="{FF2B5EF4-FFF2-40B4-BE49-F238E27FC236}">
                  <a16:creationId xmlns:a16="http://schemas.microsoft.com/office/drawing/2014/main" id="{D1F26179-80FB-4DCE-4550-F8EB91DC8246}"/>
                </a:ext>
              </a:extLst>
            </p:cNvPr>
            <p:cNvSpPr/>
            <p:nvPr/>
          </p:nvSpPr>
          <p:spPr>
            <a:xfrm>
              <a:off x="1782944" y="5490173"/>
              <a:ext cx="46705" cy="4766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פינות מעוגלות 16">
            <a:extLst>
              <a:ext uri="{FF2B5EF4-FFF2-40B4-BE49-F238E27FC236}">
                <a16:creationId xmlns:a16="http://schemas.microsoft.com/office/drawing/2014/main" id="{648D1809-297D-A6C1-0465-2CA398FFD5CD}"/>
              </a:ext>
            </a:extLst>
          </p:cNvPr>
          <p:cNvSpPr/>
          <p:nvPr/>
        </p:nvSpPr>
        <p:spPr>
          <a:xfrm>
            <a:off x="5015619" y="1357765"/>
            <a:ext cx="2086816" cy="2496162"/>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תיבת טקסט 3">
            <a:extLst>
              <a:ext uri="{FF2B5EF4-FFF2-40B4-BE49-F238E27FC236}">
                <a16:creationId xmlns:a16="http://schemas.microsoft.com/office/drawing/2014/main" id="{C474EA8E-5423-5609-2D8D-9DBC6DD74B17}"/>
              </a:ext>
            </a:extLst>
          </p:cNvPr>
          <p:cNvSpPr txBox="1"/>
          <p:nvPr/>
        </p:nvSpPr>
        <p:spPr>
          <a:xfrm>
            <a:off x="10014537" y="3242706"/>
            <a:ext cx="1343025" cy="369332"/>
          </a:xfrm>
          <a:prstGeom prst="rect">
            <a:avLst/>
          </a:prstGeom>
          <a:noFill/>
        </p:spPr>
        <p:txBody>
          <a:bodyPr wrap="square" rtlCol="1">
            <a:spAutoFit/>
          </a:bodyPr>
          <a:lstStyle/>
          <a:p>
            <a:r>
              <a:rPr lang="he-IL">
                <a:solidFill>
                  <a:schemeClr val="bg1"/>
                </a:solidFill>
              </a:rPr>
              <a:t>ארבע בשורה</a:t>
            </a:r>
          </a:p>
        </p:txBody>
      </p:sp>
      <p:sp>
        <p:nvSpPr>
          <p:cNvPr id="20" name="מלבן: פינות מעוגלות 19">
            <a:extLst>
              <a:ext uri="{FF2B5EF4-FFF2-40B4-BE49-F238E27FC236}">
                <a16:creationId xmlns:a16="http://schemas.microsoft.com/office/drawing/2014/main" id="{5B82F37A-392B-2DA5-CA80-B69E476CF1C4}"/>
              </a:ext>
            </a:extLst>
          </p:cNvPr>
          <p:cNvSpPr/>
          <p:nvPr/>
        </p:nvSpPr>
        <p:spPr>
          <a:xfrm>
            <a:off x="7478498" y="1322181"/>
            <a:ext cx="2098499"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מלבן: פינות מעוגלות 20">
            <a:extLst>
              <a:ext uri="{FF2B5EF4-FFF2-40B4-BE49-F238E27FC236}">
                <a16:creationId xmlns:a16="http://schemas.microsoft.com/office/drawing/2014/main" id="{88920581-A45F-1B8A-D781-A71B0E8333A4}"/>
              </a:ext>
            </a:extLst>
          </p:cNvPr>
          <p:cNvSpPr/>
          <p:nvPr/>
        </p:nvSpPr>
        <p:spPr>
          <a:xfrm>
            <a:off x="125241" y="4203838"/>
            <a:ext cx="2286001"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פינות מעוגלות 21">
            <a:extLst>
              <a:ext uri="{FF2B5EF4-FFF2-40B4-BE49-F238E27FC236}">
                <a16:creationId xmlns:a16="http://schemas.microsoft.com/office/drawing/2014/main" id="{D20837A3-8F39-640E-D200-74F3F364BC29}"/>
              </a:ext>
            </a:extLst>
          </p:cNvPr>
          <p:cNvSpPr/>
          <p:nvPr/>
        </p:nvSpPr>
        <p:spPr>
          <a:xfrm>
            <a:off x="4905935" y="4293940"/>
            <a:ext cx="2226314"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פינות מעוגלות 22">
            <a:extLst>
              <a:ext uri="{FF2B5EF4-FFF2-40B4-BE49-F238E27FC236}">
                <a16:creationId xmlns:a16="http://schemas.microsoft.com/office/drawing/2014/main" id="{E17CEB7D-E653-F6D4-8B27-B05CA3B0FB42}"/>
              </a:ext>
            </a:extLst>
          </p:cNvPr>
          <p:cNvSpPr/>
          <p:nvPr/>
        </p:nvSpPr>
        <p:spPr>
          <a:xfrm>
            <a:off x="7379043" y="4132089"/>
            <a:ext cx="2286001"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תיבת טקסט 23">
            <a:extLst>
              <a:ext uri="{FF2B5EF4-FFF2-40B4-BE49-F238E27FC236}">
                <a16:creationId xmlns:a16="http://schemas.microsoft.com/office/drawing/2014/main" id="{A545F191-3222-69EF-F108-50B2A45BEAAC}"/>
              </a:ext>
            </a:extLst>
          </p:cNvPr>
          <p:cNvSpPr txBox="1"/>
          <p:nvPr/>
        </p:nvSpPr>
        <p:spPr>
          <a:xfrm>
            <a:off x="7676658" y="3323080"/>
            <a:ext cx="1343025" cy="369332"/>
          </a:xfrm>
          <a:prstGeom prst="rect">
            <a:avLst/>
          </a:prstGeom>
          <a:noFill/>
        </p:spPr>
        <p:txBody>
          <a:bodyPr wrap="square" rtlCol="1">
            <a:spAutoFit/>
          </a:bodyPr>
          <a:lstStyle/>
          <a:p>
            <a:r>
              <a:rPr lang="he-IL">
                <a:solidFill>
                  <a:schemeClr val="bg1"/>
                </a:solidFill>
              </a:rPr>
              <a:t>תשבצים</a:t>
            </a:r>
          </a:p>
        </p:txBody>
      </p:sp>
      <p:sp>
        <p:nvSpPr>
          <p:cNvPr id="29" name="תיבת טקסט 28">
            <a:extLst>
              <a:ext uri="{FF2B5EF4-FFF2-40B4-BE49-F238E27FC236}">
                <a16:creationId xmlns:a16="http://schemas.microsoft.com/office/drawing/2014/main" id="{169015C2-9006-FBA2-028B-4F5189F9FC78}"/>
              </a:ext>
            </a:extLst>
          </p:cNvPr>
          <p:cNvSpPr txBox="1"/>
          <p:nvPr/>
        </p:nvSpPr>
        <p:spPr>
          <a:xfrm>
            <a:off x="5273901" y="3224148"/>
            <a:ext cx="1343025" cy="369332"/>
          </a:xfrm>
          <a:prstGeom prst="rect">
            <a:avLst/>
          </a:prstGeom>
          <a:noFill/>
        </p:spPr>
        <p:txBody>
          <a:bodyPr wrap="square" rtlCol="1">
            <a:spAutoFit/>
          </a:bodyPr>
          <a:lstStyle/>
          <a:p>
            <a:r>
              <a:rPr lang="he-IL">
                <a:solidFill>
                  <a:schemeClr val="bg1"/>
                </a:solidFill>
              </a:rPr>
              <a:t>בול פגיעה</a:t>
            </a:r>
          </a:p>
        </p:txBody>
      </p:sp>
      <p:sp>
        <p:nvSpPr>
          <p:cNvPr id="30" name="תיבת טקסט 29">
            <a:extLst>
              <a:ext uri="{FF2B5EF4-FFF2-40B4-BE49-F238E27FC236}">
                <a16:creationId xmlns:a16="http://schemas.microsoft.com/office/drawing/2014/main" id="{6D688192-66C8-C111-FBB6-8A89C473F129}"/>
              </a:ext>
            </a:extLst>
          </p:cNvPr>
          <p:cNvSpPr txBox="1"/>
          <p:nvPr/>
        </p:nvSpPr>
        <p:spPr>
          <a:xfrm>
            <a:off x="789522" y="6097761"/>
            <a:ext cx="1343025" cy="369332"/>
          </a:xfrm>
          <a:prstGeom prst="rect">
            <a:avLst/>
          </a:prstGeom>
          <a:solidFill>
            <a:schemeClr val="bg2">
              <a:lumMod val="10000"/>
            </a:schemeClr>
          </a:solidFill>
        </p:spPr>
        <p:txBody>
          <a:bodyPr wrap="square" rtlCol="1">
            <a:spAutoFit/>
          </a:bodyPr>
          <a:lstStyle/>
          <a:p>
            <a:r>
              <a:rPr lang="he-IL">
                <a:solidFill>
                  <a:schemeClr val="bg1"/>
                </a:solidFill>
              </a:rPr>
              <a:t>אנגרי בירדס</a:t>
            </a:r>
          </a:p>
        </p:txBody>
      </p:sp>
      <p:sp>
        <p:nvSpPr>
          <p:cNvPr id="51" name="תיבת טקסט 50">
            <a:extLst>
              <a:ext uri="{FF2B5EF4-FFF2-40B4-BE49-F238E27FC236}">
                <a16:creationId xmlns:a16="http://schemas.microsoft.com/office/drawing/2014/main" id="{BD8B0222-38A2-B410-A500-15F2E01D08F2}"/>
              </a:ext>
            </a:extLst>
          </p:cNvPr>
          <p:cNvSpPr txBox="1"/>
          <p:nvPr/>
        </p:nvSpPr>
        <p:spPr>
          <a:xfrm>
            <a:off x="5594951" y="6104876"/>
            <a:ext cx="1343025" cy="369332"/>
          </a:xfrm>
          <a:prstGeom prst="rect">
            <a:avLst/>
          </a:prstGeom>
          <a:solidFill>
            <a:schemeClr val="bg2">
              <a:lumMod val="10000"/>
            </a:schemeClr>
          </a:solidFill>
        </p:spPr>
        <p:txBody>
          <a:bodyPr wrap="square" rtlCol="1">
            <a:spAutoFit/>
          </a:bodyPr>
          <a:lstStyle/>
          <a:p>
            <a:r>
              <a:rPr lang="he-IL">
                <a:solidFill>
                  <a:schemeClr val="bg1"/>
                </a:solidFill>
              </a:rPr>
              <a:t>ארבע בשורה</a:t>
            </a:r>
          </a:p>
        </p:txBody>
      </p:sp>
      <p:sp>
        <p:nvSpPr>
          <p:cNvPr id="52" name="תיבת טקסט 51">
            <a:extLst>
              <a:ext uri="{FF2B5EF4-FFF2-40B4-BE49-F238E27FC236}">
                <a16:creationId xmlns:a16="http://schemas.microsoft.com/office/drawing/2014/main" id="{815C4FBE-C169-983D-4429-F20556AB078E}"/>
              </a:ext>
            </a:extLst>
          </p:cNvPr>
          <p:cNvSpPr txBox="1"/>
          <p:nvPr/>
        </p:nvSpPr>
        <p:spPr>
          <a:xfrm>
            <a:off x="7745934" y="5939876"/>
            <a:ext cx="1343025" cy="369332"/>
          </a:xfrm>
          <a:prstGeom prst="rect">
            <a:avLst/>
          </a:prstGeom>
          <a:noFill/>
        </p:spPr>
        <p:txBody>
          <a:bodyPr wrap="square" rtlCol="1">
            <a:spAutoFit/>
          </a:bodyPr>
          <a:lstStyle/>
          <a:p>
            <a:r>
              <a:rPr lang="he-IL">
                <a:solidFill>
                  <a:schemeClr val="bg1"/>
                </a:solidFill>
              </a:rPr>
              <a:t>תשבצים</a:t>
            </a:r>
          </a:p>
        </p:txBody>
      </p:sp>
      <p:grpSp>
        <p:nvGrpSpPr>
          <p:cNvPr id="53" name="קבוצה 52">
            <a:extLst>
              <a:ext uri="{FF2B5EF4-FFF2-40B4-BE49-F238E27FC236}">
                <a16:creationId xmlns:a16="http://schemas.microsoft.com/office/drawing/2014/main" id="{C8C77198-9C5A-4CEC-81F7-FC1A30A4D30F}"/>
              </a:ext>
              <a:ext uri="{C183D7F6-B498-43B3-948B-1728B52AA6E4}">
                <adec:decorative xmlns:adec="http://schemas.microsoft.com/office/drawing/2017/decorative" val="0"/>
              </a:ext>
            </a:extLst>
          </p:cNvPr>
          <p:cNvGrpSpPr/>
          <p:nvPr/>
        </p:nvGrpSpPr>
        <p:grpSpPr>
          <a:xfrm>
            <a:off x="271614" y="1346476"/>
            <a:ext cx="2089179" cy="2400180"/>
            <a:chOff x="1195927" y="4221820"/>
            <a:chExt cx="2089179" cy="1862300"/>
          </a:xfrm>
          <a:solidFill>
            <a:schemeClr val="tx1"/>
          </a:solidFill>
        </p:grpSpPr>
        <p:sp>
          <p:nvSpPr>
            <p:cNvPr id="54" name="מלבן: פינות מעוגלות 53">
              <a:extLst>
                <a:ext uri="{FF2B5EF4-FFF2-40B4-BE49-F238E27FC236}">
                  <a16:creationId xmlns:a16="http://schemas.microsoft.com/office/drawing/2014/main" id="{A69F4E9B-90F2-1910-6F01-682BB6276BE4}"/>
                </a:ext>
              </a:extLst>
            </p:cNvPr>
            <p:cNvSpPr/>
            <p:nvPr/>
          </p:nvSpPr>
          <p:spPr>
            <a:xfrm>
              <a:off x="1195927" y="4221820"/>
              <a:ext cx="2089179" cy="1862300"/>
            </a:xfrm>
            <a:prstGeom prst="roundRect">
              <a:avLst/>
            </a:prstGeom>
            <a:grpFill/>
            <a:ln>
              <a:noFill/>
            </a:ln>
            <a:effectLst>
              <a:outerShdw blurRad="330200" dist="63500" dir="10020000" sx="102000" sy="102000" algn="ctr" rotWithShape="0">
                <a:schemeClr val="bg1">
                  <a:alpha val="6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תמונה 54" descr="תמונה שמכילה טקסט, צעצוע, בתוך מבנה&#10;&#10;התיאור נוצר באופן אוטומטי">
              <a:extLst>
                <a:ext uri="{FF2B5EF4-FFF2-40B4-BE49-F238E27FC236}">
                  <a16:creationId xmlns:a16="http://schemas.microsoft.com/office/drawing/2014/main" id="{6723501E-197E-82D3-9927-A0028B998457}"/>
                </a:ext>
              </a:extLst>
            </p:cNvPr>
            <p:cNvPicPr>
              <a:picLocks noChangeAspect="1"/>
            </p:cNvPicPr>
            <p:nvPr/>
          </p:nvPicPr>
          <p:blipFill rotWithShape="1">
            <a:blip r:embed="rId5">
              <a:extLst>
                <a:ext uri="{28A0092B-C50C-407E-A947-70E740481C1C}">
                  <a14:useLocalDpi xmlns:a14="http://schemas.microsoft.com/office/drawing/2010/main" val="0"/>
                </a:ext>
              </a:extLst>
            </a:blip>
            <a:srcRect l="13572" t="39237" r="12315" b="11268"/>
            <a:stretch/>
          </p:blipFill>
          <p:spPr>
            <a:xfrm>
              <a:off x="1324049" y="4374833"/>
              <a:ext cx="1790516" cy="1195744"/>
            </a:xfrm>
            <a:prstGeom prst="roundRect">
              <a:avLst/>
            </a:prstGeom>
            <a:grpFill/>
            <a:ln>
              <a:noFill/>
            </a:ln>
            <a:effectLst>
              <a:softEdge rad="112500"/>
            </a:effectLst>
          </p:spPr>
        </p:pic>
      </p:grpSp>
      <p:sp>
        <p:nvSpPr>
          <p:cNvPr id="56" name="מלבן: פינות מעוגלות 55">
            <a:extLst>
              <a:ext uri="{FF2B5EF4-FFF2-40B4-BE49-F238E27FC236}">
                <a16:creationId xmlns:a16="http://schemas.microsoft.com/office/drawing/2014/main" id="{8665C714-E56C-F669-91C4-9825C31C1A51}"/>
              </a:ext>
            </a:extLst>
          </p:cNvPr>
          <p:cNvSpPr/>
          <p:nvPr/>
        </p:nvSpPr>
        <p:spPr>
          <a:xfrm>
            <a:off x="184271" y="1354549"/>
            <a:ext cx="2286001"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תיבת טקסט 56">
            <a:extLst>
              <a:ext uri="{FF2B5EF4-FFF2-40B4-BE49-F238E27FC236}">
                <a16:creationId xmlns:a16="http://schemas.microsoft.com/office/drawing/2014/main" id="{9A01A7FF-CC76-27DF-AAB2-AF1F2ADCE702}"/>
              </a:ext>
            </a:extLst>
          </p:cNvPr>
          <p:cNvSpPr txBox="1"/>
          <p:nvPr/>
        </p:nvSpPr>
        <p:spPr>
          <a:xfrm>
            <a:off x="578920" y="3199914"/>
            <a:ext cx="1343025" cy="369332"/>
          </a:xfrm>
          <a:prstGeom prst="rect">
            <a:avLst/>
          </a:prstGeom>
          <a:solidFill>
            <a:schemeClr val="tx1"/>
          </a:solidFill>
        </p:spPr>
        <p:txBody>
          <a:bodyPr wrap="square" rtlCol="1">
            <a:spAutoFit/>
          </a:bodyPr>
          <a:lstStyle/>
          <a:p>
            <a:r>
              <a:rPr lang="he-IL">
                <a:solidFill>
                  <a:schemeClr val="bg1"/>
                </a:solidFill>
              </a:rPr>
              <a:t>בול פגיעה</a:t>
            </a:r>
          </a:p>
        </p:txBody>
      </p:sp>
      <p:grpSp>
        <p:nvGrpSpPr>
          <p:cNvPr id="67" name="קבוצה 66">
            <a:extLst>
              <a:ext uri="{FF2B5EF4-FFF2-40B4-BE49-F238E27FC236}">
                <a16:creationId xmlns:a16="http://schemas.microsoft.com/office/drawing/2014/main" id="{942FCB79-9AD5-A322-F309-794680E50CAF}"/>
              </a:ext>
            </a:extLst>
          </p:cNvPr>
          <p:cNvGrpSpPr/>
          <p:nvPr/>
        </p:nvGrpSpPr>
        <p:grpSpPr>
          <a:xfrm>
            <a:off x="9994740" y="4331981"/>
            <a:ext cx="2059164" cy="2259385"/>
            <a:chOff x="958926" y="4984811"/>
            <a:chExt cx="2089179" cy="1862300"/>
          </a:xfrm>
          <a:solidFill>
            <a:schemeClr val="bg2">
              <a:lumMod val="10000"/>
            </a:schemeClr>
          </a:solidFill>
        </p:grpSpPr>
        <p:sp>
          <p:nvSpPr>
            <p:cNvPr id="68" name="מלבן: פינות מעוגלות 67">
              <a:extLst>
                <a:ext uri="{FF2B5EF4-FFF2-40B4-BE49-F238E27FC236}">
                  <a16:creationId xmlns:a16="http://schemas.microsoft.com/office/drawing/2014/main" id="{0892C0A2-E574-F05F-938B-73B8EF3C616C}"/>
                </a:ext>
              </a:extLst>
            </p:cNvPr>
            <p:cNvSpPr/>
            <p:nvPr/>
          </p:nvSpPr>
          <p:spPr>
            <a:xfrm>
              <a:off x="958926" y="4984811"/>
              <a:ext cx="2089179" cy="1862300"/>
            </a:xfrm>
            <a:prstGeom prst="roundRect">
              <a:avLst/>
            </a:prstGeom>
            <a:grpFill/>
            <a:ln>
              <a:noFill/>
            </a:ln>
            <a:effectLst>
              <a:outerShdw blurRad="330200" dist="127000" dir="8340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4" name="תמונה 73">
              <a:extLst>
                <a:ext uri="{FF2B5EF4-FFF2-40B4-BE49-F238E27FC236}">
                  <a16:creationId xmlns:a16="http://schemas.microsoft.com/office/drawing/2014/main" id="{17BAE5F7-B25C-C187-87BF-395C482242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137" y="5114113"/>
              <a:ext cx="1739640" cy="1359163"/>
            </a:xfrm>
            <a:prstGeom prst="rect">
              <a:avLst/>
            </a:prstGeom>
            <a:grpFill/>
            <a:ln>
              <a:noFill/>
            </a:ln>
            <a:effectLst>
              <a:softEdge rad="112500"/>
            </a:effectLst>
          </p:spPr>
        </p:pic>
        <p:sp>
          <p:nvSpPr>
            <p:cNvPr id="79" name="אליפסה 78">
              <a:extLst>
                <a:ext uri="{FF2B5EF4-FFF2-40B4-BE49-F238E27FC236}">
                  <a16:creationId xmlns:a16="http://schemas.microsoft.com/office/drawing/2014/main" id="{A243A078-8F28-246D-EDDE-C059D753F795}"/>
                </a:ext>
              </a:extLst>
            </p:cNvPr>
            <p:cNvSpPr/>
            <p:nvPr/>
          </p:nvSpPr>
          <p:spPr>
            <a:xfrm>
              <a:off x="1782944" y="5490173"/>
              <a:ext cx="46705" cy="47667"/>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1" name="מלבן: פינות מעוגלות 80">
            <a:extLst>
              <a:ext uri="{FF2B5EF4-FFF2-40B4-BE49-F238E27FC236}">
                <a16:creationId xmlns:a16="http://schemas.microsoft.com/office/drawing/2014/main" id="{404113B8-9D7E-2146-C3B7-66A08784F12D}"/>
              </a:ext>
            </a:extLst>
          </p:cNvPr>
          <p:cNvSpPr/>
          <p:nvPr/>
        </p:nvSpPr>
        <p:spPr>
          <a:xfrm>
            <a:off x="9543270" y="4238650"/>
            <a:ext cx="2286001" cy="2400180"/>
          </a:xfrm>
          <a:prstGeom prst="roundRect">
            <a:avLst/>
          </a:prstGeom>
          <a:solidFill>
            <a:srgbClr val="000000">
              <a:alpha val="45098"/>
            </a:srgbClr>
          </a:solidFill>
          <a:ln>
            <a:noFill/>
          </a:ln>
          <a:effectLst>
            <a:outerShdw blurRad="50800" dist="50800" dir="5400000" algn="ctr" rotWithShape="0">
              <a:srgbClr val="000000">
                <a:alpha val="98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תיבת טקסט 81">
            <a:extLst>
              <a:ext uri="{FF2B5EF4-FFF2-40B4-BE49-F238E27FC236}">
                <a16:creationId xmlns:a16="http://schemas.microsoft.com/office/drawing/2014/main" id="{E98EDE5C-3E70-952C-DC7D-1E2F2D19DB67}"/>
              </a:ext>
            </a:extLst>
          </p:cNvPr>
          <p:cNvSpPr txBox="1"/>
          <p:nvPr/>
        </p:nvSpPr>
        <p:spPr>
          <a:xfrm>
            <a:off x="10385698" y="6158051"/>
            <a:ext cx="1343025" cy="369332"/>
          </a:xfrm>
          <a:prstGeom prst="rect">
            <a:avLst/>
          </a:prstGeom>
          <a:solidFill>
            <a:schemeClr val="bg2">
              <a:lumMod val="10000"/>
            </a:schemeClr>
          </a:solidFill>
        </p:spPr>
        <p:txBody>
          <a:bodyPr wrap="square" rtlCol="1">
            <a:spAutoFit/>
          </a:bodyPr>
          <a:lstStyle/>
          <a:p>
            <a:r>
              <a:rPr lang="he-IL">
                <a:solidFill>
                  <a:schemeClr val="bg1"/>
                </a:solidFill>
              </a:rPr>
              <a:t>אנגרי בירדס</a:t>
            </a:r>
          </a:p>
        </p:txBody>
      </p:sp>
    </p:spTree>
    <p:extLst>
      <p:ext uri="{BB962C8B-B14F-4D97-AF65-F5344CB8AC3E}">
        <p14:creationId xmlns:p14="http://schemas.microsoft.com/office/powerpoint/2010/main" val="317624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descr="תמונה שמכילה טקסט, גרפיקה, ניאון, סיגלית&#10;&#10;התיאור נוצר באופן אוטומטי">
            <a:extLst>
              <a:ext uri="{FF2B5EF4-FFF2-40B4-BE49-F238E27FC236}">
                <a16:creationId xmlns:a16="http://schemas.microsoft.com/office/drawing/2014/main" id="{CEE5BB7B-E513-0740-CE72-7D13FA89A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7" y="1"/>
            <a:ext cx="12320336" cy="6858000"/>
          </a:xfrm>
          <a:prstGeom prst="rect">
            <a:avLst/>
          </a:prstGeom>
        </p:spPr>
      </p:pic>
      <p:pic>
        <p:nvPicPr>
          <p:cNvPr id="2" name="תמונה 1">
            <a:extLst>
              <a:ext uri="{FF2B5EF4-FFF2-40B4-BE49-F238E27FC236}">
                <a16:creationId xmlns:a16="http://schemas.microsoft.com/office/drawing/2014/main" id="{117FBB69-70C8-E7DC-89D8-0EEAA2E34FE0}"/>
              </a:ext>
            </a:extLst>
          </p:cNvPr>
          <p:cNvPicPr>
            <a:picLocks noChangeAspect="1"/>
          </p:cNvPicPr>
          <p:nvPr/>
        </p:nvPicPr>
        <p:blipFill>
          <a:blip r:embed="rId4"/>
          <a:stretch>
            <a:fillRect/>
          </a:stretch>
        </p:blipFill>
        <p:spPr>
          <a:xfrm>
            <a:off x="9435435" y="120111"/>
            <a:ext cx="2820734" cy="2377936"/>
          </a:xfrm>
          <a:prstGeom prst="rect">
            <a:avLst/>
          </a:prstGeom>
        </p:spPr>
      </p:pic>
      <p:pic>
        <p:nvPicPr>
          <p:cNvPr id="4" name="תמונה 3">
            <a:extLst>
              <a:ext uri="{FF2B5EF4-FFF2-40B4-BE49-F238E27FC236}">
                <a16:creationId xmlns:a16="http://schemas.microsoft.com/office/drawing/2014/main" id="{962F7CE9-5E23-1974-846F-D5B5769FC7C1}"/>
              </a:ext>
            </a:extLst>
          </p:cNvPr>
          <p:cNvPicPr>
            <a:picLocks noChangeAspect="1"/>
          </p:cNvPicPr>
          <p:nvPr/>
        </p:nvPicPr>
        <p:blipFill>
          <a:blip r:embed="rId5"/>
          <a:stretch>
            <a:fillRect/>
          </a:stretch>
        </p:blipFill>
        <p:spPr>
          <a:xfrm>
            <a:off x="-377782" y="118549"/>
            <a:ext cx="12638006" cy="6495852"/>
          </a:xfrm>
          <a:prstGeom prst="rect">
            <a:avLst/>
          </a:prstGeom>
        </p:spPr>
      </p:pic>
      <p:pic>
        <p:nvPicPr>
          <p:cNvPr id="11" name="תמונה 10">
            <a:extLst>
              <a:ext uri="{FF2B5EF4-FFF2-40B4-BE49-F238E27FC236}">
                <a16:creationId xmlns:a16="http://schemas.microsoft.com/office/drawing/2014/main" id="{3DB584A6-D3A8-EB2A-C73B-D9843B8A954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1244" y1="36585" x2="21244" y2="36585"/>
                        <a14:foregroundMark x1="25907" y1="34146" x2="25907" y2="34146"/>
                        <a14:foregroundMark x1="23316" y1="28049" x2="23316" y2="28049"/>
                        <a14:foregroundMark x1="29016" y1="30488" x2="29016" y2="30488"/>
                        <a14:foregroundMark x1="33420" y1="30488" x2="33420" y2="30488"/>
                        <a14:foregroundMark x1="37306" y1="31707" x2="37306" y2="31707"/>
                        <a14:foregroundMark x1="46114" y1="25610" x2="46114" y2="25610"/>
                        <a14:foregroundMark x1="51036" y1="34146" x2="51036" y2="34146"/>
                        <a14:foregroundMark x1="84715" y1="32927" x2="84715" y2="32927"/>
                        <a14:foregroundMark x1="52591" y1="76829" x2="52591" y2="76829"/>
                        <a14:foregroundMark x1="57772" y1="30488" x2="57772" y2="30488"/>
                        <a14:foregroundMark x1="60881" y1="36585" x2="60881" y2="36585"/>
                        <a14:foregroundMark x1="69430" y1="35366" x2="69430" y2="35366"/>
                        <a14:foregroundMark x1="67358" y1="37805" x2="67358" y2="37805"/>
                        <a14:foregroundMark x1="65544" y1="30488" x2="65544" y2="30488"/>
                        <a14:foregroundMark x1="67358" y1="35366" x2="67358" y2="35366"/>
                        <a14:foregroundMark x1="68135" y1="36585" x2="68135" y2="36585"/>
                        <a14:foregroundMark x1="67617" y1="37805" x2="67617" y2="37805"/>
                        <a14:foregroundMark x1="79793" y1="36585" x2="79793" y2="36585"/>
                        <a14:foregroundMark x1="23834" y1="24390" x2="23834" y2="24390"/>
                        <a14:foregroundMark x1="45855" y1="26829" x2="45855" y2="26829"/>
                        <a14:foregroundMark x1="42487" y1="29268" x2="42487" y2="29268"/>
                        <a14:foregroundMark x1="36010" y1="30488" x2="36010" y2="30488"/>
                        <a14:backgroundMark x1="67098" y1="32927" x2="67098" y2="32927"/>
                        <a14:backgroundMark x1="83679" y1="35366" x2="83679" y2="35366"/>
                        <a14:backgroundMark x1="79793" y1="29268" x2="79793" y2="29268"/>
                        <a14:backgroundMark x1="77461" y1="30488" x2="77461" y2="30488"/>
                        <a14:backgroundMark x1="28756" y1="28049" x2="28756" y2="28049"/>
                        <a14:backgroundMark x1="22798" y1="29268" x2="22798" y2="29268"/>
                        <a14:backgroundMark x1="34197" y1="32927" x2="34197" y2="32927"/>
                        <a14:backgroundMark x1="33938" y1="30488" x2="33938" y2="30488"/>
                        <a14:backgroundMark x1="38601" y1="28049" x2="38601" y2="28049"/>
                        <a14:backgroundMark x1="50777" y1="34146" x2="50777" y2="34146"/>
                        <a14:backgroundMark x1="67358" y1="39024" x2="67358" y2="39024"/>
                        <a14:backgroundMark x1="68912" y1="37805" x2="68912" y2="37805"/>
                        <a14:backgroundMark x1="33938" y1="30488" x2="33938" y2="30488"/>
                        <a14:backgroundMark x1="45855" y1="26829" x2="45855" y2="26829"/>
                      </a14:backgroundRemoval>
                    </a14:imgEffect>
                  </a14:imgLayer>
                </a14:imgProps>
              </a:ext>
            </a:extLst>
          </a:blip>
          <a:stretch>
            <a:fillRect/>
          </a:stretch>
        </p:blipFill>
        <p:spPr>
          <a:xfrm>
            <a:off x="3917843" y="6040586"/>
            <a:ext cx="3847833" cy="817415"/>
          </a:xfrm>
          <a:prstGeom prst="rect">
            <a:avLst/>
          </a:prstGeom>
        </p:spPr>
      </p:pic>
    </p:spTree>
    <p:extLst>
      <p:ext uri="{BB962C8B-B14F-4D97-AF65-F5344CB8AC3E}">
        <p14:creationId xmlns:p14="http://schemas.microsoft.com/office/powerpoint/2010/main" val="357749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492EE4E4-69AB-4613-A877-8F101989BE97}"/>
              </a:ext>
            </a:extLst>
          </p:cNvPr>
          <p:cNvSpPr/>
          <p:nvPr/>
        </p:nvSpPr>
        <p:spPr>
          <a:xfrm>
            <a:off x="4372494" y="1238597"/>
            <a:ext cx="4779818" cy="2951018"/>
          </a:xfrm>
          <a:prstGeom prst="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a:t>ברוכה הבאה:</a:t>
            </a:r>
          </a:p>
          <a:p>
            <a:pPr algn="ctr"/>
            <a:r>
              <a:rPr lang="he-IL"/>
              <a:t>להרשמה:</a:t>
            </a:r>
          </a:p>
          <a:p>
            <a:pPr algn="ctr"/>
            <a:r>
              <a:rPr lang="he-IL"/>
              <a:t>לכניסה:</a:t>
            </a:r>
          </a:p>
          <a:p>
            <a:pPr algn="ctr"/>
            <a:endParaRPr lang="he-IL"/>
          </a:p>
        </p:txBody>
      </p:sp>
      <p:cxnSp>
        <p:nvCxnSpPr>
          <p:cNvPr id="4" name="מחבר חץ ישר 3">
            <a:extLst>
              <a:ext uri="{FF2B5EF4-FFF2-40B4-BE49-F238E27FC236}">
                <a16:creationId xmlns:a16="http://schemas.microsoft.com/office/drawing/2014/main" id="{C27034D6-5126-439E-ADBD-A9AB139BE56E}"/>
              </a:ext>
            </a:extLst>
          </p:cNvPr>
          <p:cNvCxnSpPr>
            <a:cxnSpLocks/>
          </p:cNvCxnSpPr>
          <p:nvPr/>
        </p:nvCxnSpPr>
        <p:spPr>
          <a:xfrm flipH="1">
            <a:off x="5437217" y="2547853"/>
            <a:ext cx="785552" cy="33250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 name="מחבר חץ ישר 5">
            <a:extLst>
              <a:ext uri="{FF2B5EF4-FFF2-40B4-BE49-F238E27FC236}">
                <a16:creationId xmlns:a16="http://schemas.microsoft.com/office/drawing/2014/main" id="{C6545197-FC6E-4F5C-8DF2-45D265B0A18E}"/>
              </a:ext>
            </a:extLst>
          </p:cNvPr>
          <p:cNvCxnSpPr>
            <a:cxnSpLocks/>
          </p:cNvCxnSpPr>
          <p:nvPr/>
        </p:nvCxnSpPr>
        <p:spPr>
          <a:xfrm flipH="1">
            <a:off x="5548053" y="2824945"/>
            <a:ext cx="785552" cy="33250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 name="תיבת טקסט 2">
            <a:extLst>
              <a:ext uri="{FF2B5EF4-FFF2-40B4-BE49-F238E27FC236}">
                <a16:creationId xmlns:a16="http://schemas.microsoft.com/office/drawing/2014/main" id="{25A884E8-57E9-46D1-575B-4EBD79DAC606}"/>
              </a:ext>
            </a:extLst>
          </p:cNvPr>
          <p:cNvSpPr txBox="1"/>
          <p:nvPr/>
        </p:nvSpPr>
        <p:spPr>
          <a:xfrm>
            <a:off x="5047132" y="122305"/>
            <a:ext cx="3729317" cy="923330"/>
          </a:xfrm>
          <a:prstGeom prst="rect">
            <a:avLst/>
          </a:prstGeom>
          <a:noFill/>
        </p:spPr>
        <p:txBody>
          <a:bodyPr wrap="square" rtlCol="1">
            <a:spAutoFit/>
          </a:bodyPr>
          <a:lstStyle/>
          <a:p>
            <a:r>
              <a:rPr lang="en-US" sz="5400" b="1"/>
              <a:t>Index</a:t>
            </a:r>
            <a:r>
              <a:rPr lang="en-US"/>
              <a:t>.</a:t>
            </a:r>
            <a:r>
              <a:rPr lang="en-US" sz="5400" b="1"/>
              <a:t>html</a:t>
            </a:r>
            <a:endParaRPr lang="he-IL" sz="5400" b="1"/>
          </a:p>
        </p:txBody>
      </p:sp>
    </p:spTree>
    <p:extLst>
      <p:ext uri="{BB962C8B-B14F-4D97-AF65-F5344CB8AC3E}">
        <p14:creationId xmlns:p14="http://schemas.microsoft.com/office/powerpoint/2010/main" val="2242619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CF69E9E-1B2C-1AF6-194B-AB667DA06D81}"/>
              </a:ext>
            </a:extLst>
          </p:cNvPr>
          <p:cNvSpPr txBox="1"/>
          <p:nvPr/>
        </p:nvSpPr>
        <p:spPr>
          <a:xfrm>
            <a:off x="1759976" y="1032387"/>
            <a:ext cx="8190271" cy="3970318"/>
          </a:xfrm>
          <a:prstGeom prst="rect">
            <a:avLst/>
          </a:prstGeom>
          <a:noFill/>
        </p:spPr>
        <p:txBody>
          <a:bodyPr wrap="square" rtlCol="1">
            <a:spAutoFit/>
          </a:bodyPr>
          <a:lstStyle/>
          <a:p>
            <a:r>
              <a:rPr lang="he-IL" b="1" u="sng" dirty="0"/>
              <a:t>מה עוד נשאר לעשות - </a:t>
            </a:r>
            <a:r>
              <a:rPr lang="he-IL" b="1" u="sng" dirty="0" err="1"/>
              <a:t>פינישים</a:t>
            </a:r>
            <a:endParaRPr lang="he-IL" b="1" u="sng" dirty="0"/>
          </a:p>
          <a:p>
            <a:endParaRPr lang="he-IL" dirty="0"/>
          </a:p>
          <a:p>
            <a:pPr marL="342900" indent="-342900">
              <a:buFont typeface="+mj-lt"/>
              <a:buAutoNum type="arabicPeriod"/>
            </a:pPr>
            <a:r>
              <a:rPr lang="he-IL" strike="sngStrike" dirty="0"/>
              <a:t>1. הכדורים התלת </a:t>
            </a:r>
            <a:r>
              <a:rPr lang="he-IL" strike="sngStrike" dirty="0" err="1"/>
              <a:t>מימדיים</a:t>
            </a:r>
            <a:r>
              <a:rPr lang="he-IL" strike="sngStrike" dirty="0"/>
              <a:t> במשחק </a:t>
            </a:r>
          </a:p>
          <a:p>
            <a:pPr marL="342900" indent="-342900">
              <a:buFont typeface="+mj-lt"/>
              <a:buAutoNum type="arabicPeriod"/>
            </a:pPr>
            <a:r>
              <a:rPr lang="he-IL" dirty="0"/>
              <a:t>נראות כללית </a:t>
            </a:r>
          </a:p>
          <a:p>
            <a:pPr marL="342900" indent="-342900">
              <a:buFont typeface="+mj-lt"/>
              <a:buAutoNum type="arabicPeriod"/>
            </a:pPr>
            <a:r>
              <a:rPr lang="he-IL" strike="sngStrike" dirty="0"/>
              <a:t>צליל רקע</a:t>
            </a:r>
          </a:p>
          <a:p>
            <a:pPr marL="342900" indent="-342900">
              <a:buFont typeface="+mj-lt"/>
              <a:buAutoNum type="arabicPeriod"/>
            </a:pPr>
            <a:r>
              <a:rPr lang="he-IL" strike="sngStrike" dirty="0"/>
              <a:t>להגדיל את הלוח של המשחק</a:t>
            </a:r>
          </a:p>
          <a:p>
            <a:pPr marL="342900" indent="-342900">
              <a:buFont typeface="+mj-lt"/>
              <a:buAutoNum type="arabicPeriod"/>
            </a:pPr>
            <a:r>
              <a:rPr lang="he-IL" strike="sngStrike" dirty="0"/>
              <a:t>להוסיף את הלוגו</a:t>
            </a:r>
          </a:p>
          <a:p>
            <a:pPr marL="342900" indent="-342900">
              <a:buFont typeface="+mj-lt"/>
              <a:buAutoNum type="arabicPeriod"/>
            </a:pPr>
            <a:r>
              <a:rPr lang="he-IL" dirty="0"/>
              <a:t>סיום המשחק: מוזיקה לניצחון / כישלון</a:t>
            </a:r>
            <a:r>
              <a:rPr lang="he-IL" strike="sngStrike" dirty="0"/>
              <a:t>,</a:t>
            </a:r>
            <a:r>
              <a:rPr lang="he-IL" dirty="0"/>
              <a:t> לא לכתוב </a:t>
            </a:r>
            <a:r>
              <a:rPr lang="he-IL" dirty="0" err="1"/>
              <a:t>גיים</a:t>
            </a:r>
            <a:r>
              <a:rPr lang="he-IL" dirty="0"/>
              <a:t> אובר, </a:t>
            </a:r>
            <a:r>
              <a:rPr lang="he-IL" dirty="0" err="1"/>
              <a:t>אנימצייה</a:t>
            </a:r>
            <a:r>
              <a:rPr lang="he-IL" dirty="0"/>
              <a:t> לכישלון</a:t>
            </a:r>
            <a:r>
              <a:rPr lang="he-IL" strike="sngStrike" dirty="0"/>
              <a:t>.</a:t>
            </a:r>
          </a:p>
          <a:p>
            <a:pPr marL="342900" indent="-342900">
              <a:buFont typeface="+mj-lt"/>
              <a:buAutoNum type="arabicPeriod"/>
            </a:pPr>
            <a:r>
              <a:rPr lang="he-IL" strike="sngStrike" dirty="0"/>
              <a:t>להחליף את המשחקים </a:t>
            </a:r>
            <a:r>
              <a:rPr lang="he-IL" strike="sngStrike" dirty="0" err="1"/>
              <a:t>לגיפים</a:t>
            </a:r>
            <a:endParaRPr lang="he-IL" strike="sngStrike" dirty="0"/>
          </a:p>
          <a:p>
            <a:pPr marL="342900" indent="-342900">
              <a:buFont typeface="+mj-lt"/>
              <a:buAutoNum type="arabicPeriod"/>
            </a:pPr>
            <a:r>
              <a:rPr lang="he-IL" dirty="0"/>
              <a:t>להחליף את האייקונים, למשהו מפונט </a:t>
            </a:r>
            <a:r>
              <a:rPr lang="he-IL" dirty="0" err="1"/>
              <a:t>אווסום</a:t>
            </a:r>
            <a:r>
              <a:rPr lang="he-IL" dirty="0"/>
              <a:t> אולי, לא מ ווינדוס + </a:t>
            </a:r>
            <a:r>
              <a:rPr lang="en-US" dirty="0"/>
              <a:t>V</a:t>
            </a:r>
            <a:endParaRPr lang="he-IL" dirty="0"/>
          </a:p>
          <a:p>
            <a:pPr marL="342900" indent="-342900">
              <a:buFont typeface="+mj-lt"/>
              <a:buAutoNum type="arabicPeriod"/>
            </a:pPr>
            <a:r>
              <a:rPr lang="he-IL" strike="sngStrike" dirty="0"/>
              <a:t>שהקונפטי בסוף לא ייגמר אחרי 3 שניות</a:t>
            </a:r>
          </a:p>
          <a:p>
            <a:pPr marL="342900" indent="-342900">
              <a:buFont typeface="+mj-lt"/>
              <a:buAutoNum type="arabicPeriod"/>
            </a:pPr>
            <a:r>
              <a:rPr lang="he-IL" strike="sngStrike" dirty="0"/>
              <a:t>בכרטיס של המשחק – בול פגיעה, במסך הגדול גם ה תוכן יהיה יותר גדול</a:t>
            </a:r>
          </a:p>
          <a:p>
            <a:pPr marL="342900" indent="-342900">
              <a:buFont typeface="+mj-lt"/>
              <a:buAutoNum type="arabicPeriod"/>
            </a:pPr>
            <a:r>
              <a:rPr lang="he-IL" dirty="0"/>
              <a:t>לנסות להעלות את התמונה של הרקע לבינה מלאכותית וליצור משהו יותר יפה</a:t>
            </a:r>
          </a:p>
          <a:p>
            <a:endParaRPr lang="he-IL" dirty="0"/>
          </a:p>
        </p:txBody>
      </p:sp>
      <p:pic>
        <p:nvPicPr>
          <p:cNvPr id="22" name="תמונה 21">
            <a:extLst>
              <a:ext uri="{FF2B5EF4-FFF2-40B4-BE49-F238E27FC236}">
                <a16:creationId xmlns:a16="http://schemas.microsoft.com/office/drawing/2014/main" id="{1A6959B6-6C73-FB89-E99D-394FE52F4DE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846" b="90615" l="9665" r="89963">
                        <a14:foregroundMark x1="40520" y1="87692" x2="32714" y2="85077"/>
                        <a14:foregroundMark x1="32714" y1="85077" x2="29244" y2="82615"/>
                        <a14:foregroundMark x1="15985" y1="36615" x2="15489" y2="59692"/>
                        <a14:foregroundMark x1="15489" y1="59692" x2="24535" y2="79385"/>
                        <a14:foregroundMark x1="24535" y1="79385" x2="34696" y2="86308"/>
                        <a14:foregroundMark x1="57249" y1="89538" x2="45105" y2="90923"/>
                        <a14:foregroundMark x1="45105" y1="90923" x2="41512" y2="81231"/>
                        <a14:foregroundMark x1="41512" y1="81231" x2="41264" y2="77846"/>
                        <a14:foregroundMark x1="25527" y1="76000" x2="22553" y2="73846"/>
                        <a14:foregroundMark x1="47088" y1="18154" x2="39901" y2="33077"/>
                        <a14:foregroundMark x1="39901" y1="33077" x2="35440" y2="58923"/>
                        <a14:foregroundMark x1="35440" y1="58923" x2="35812" y2="59846"/>
                        <a14:foregroundMark x1="43742" y1="6154" x2="25898" y2="23077"/>
                        <a14:foregroundMark x1="25898" y1="23077" x2="27138" y2="33385"/>
                        <a14:foregroundMark x1="27138" y1="33385" x2="40149" y2="48462"/>
                        <a14:foregroundMark x1="42999" y1="83846" x2="33829" y2="82462"/>
                        <a14:foregroundMark x1="33829" y1="82462" x2="20818" y2="67231"/>
                        <a14:foregroundMark x1="20818" y1="67231" x2="25774" y2="54769"/>
                        <a14:foregroundMark x1="25774" y1="54769" x2="36431" y2="47846"/>
                        <a14:foregroundMark x1="36431" y1="47846" x2="36431" y2="47846"/>
                        <a14:foregroundMark x1="57249" y1="84615" x2="39033" y2="68462"/>
                        <a14:foregroundMark x1="39033" y1="68462" x2="55019" y2="46000"/>
                        <a14:foregroundMark x1="55019" y1="46000" x2="64188" y2="43692"/>
                        <a14:foregroundMark x1="61338" y1="50308" x2="53408" y2="65692"/>
                        <a14:foregroundMark x1="53408" y1="65692" x2="55019" y2="55538"/>
                        <a14:foregroundMark x1="55019" y1="55538" x2="38414" y2="61077"/>
                        <a14:foregroundMark x1="38414" y1="61077" x2="49442" y2="58923"/>
                        <a14:foregroundMark x1="49442" y1="58923" x2="44610" y2="54462"/>
                        <a14:foregroundMark x1="44610" y1="47231" x2="40397" y2="63077"/>
                        <a14:foregroundMark x1="40397" y1="63077" x2="38290" y2="52769"/>
                        <a14:foregroundMark x1="38290" y1="52769" x2="38290" y2="52769"/>
                        <a14:foregroundMark x1="65180" y1="51692" x2="39653" y2="64923"/>
                        <a14:foregroundMark x1="39653" y1="64923" x2="51549" y2="22615"/>
                        <a14:foregroundMark x1="51549" y1="22615" x2="52292" y2="22308"/>
                        <a14:foregroundMark x1="43494" y1="67385" x2="31599" y2="66308"/>
                        <a14:foregroundMark x1="14498" y1="48769" x2="15242" y2="38154"/>
                        <a14:foregroundMark x1="15242" y1="38154" x2="25774" y2="19077"/>
                        <a14:foregroundMark x1="25774" y1="19077" x2="31475" y2="13692"/>
                        <a14:foregroundMark x1="31475" y1="13692" x2="47955" y2="5846"/>
                        <a14:foregroundMark x1="47955" y1="5846" x2="61834" y2="8615"/>
                        <a14:foregroundMark x1="42751" y1="7385" x2="40149" y2="11538"/>
                      </a14:backgroundRemoval>
                    </a14:imgEffect>
                  </a14:imgLayer>
                </a14:imgProps>
              </a:ext>
            </a:extLst>
          </a:blip>
          <a:stretch>
            <a:fillRect/>
          </a:stretch>
        </p:blipFill>
        <p:spPr>
          <a:xfrm>
            <a:off x="-196886" y="3606168"/>
            <a:ext cx="3409240" cy="2745980"/>
          </a:xfrm>
          <a:prstGeom prst="rect">
            <a:avLst/>
          </a:prstGeom>
        </p:spPr>
      </p:pic>
      <p:pic>
        <p:nvPicPr>
          <p:cNvPr id="27" name="תמונה 26">
            <a:extLst>
              <a:ext uri="{FF2B5EF4-FFF2-40B4-BE49-F238E27FC236}">
                <a16:creationId xmlns:a16="http://schemas.microsoft.com/office/drawing/2014/main" id="{19840FF1-4302-9F2F-D367-907E7613E1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94771" l="9780" r="89945">
                        <a14:foregroundMark x1="58127" y1="9804" x2="46419" y2="11111"/>
                        <a14:foregroundMark x1="46419" y1="11111" x2="35950" y2="38562"/>
                        <a14:foregroundMark x1="35950" y1="38562" x2="39118" y2="46405"/>
                        <a14:foregroundMark x1="29614" y1="32353" x2="41736" y2="16503"/>
                        <a14:foregroundMark x1="41736" y1="16503" x2="50413" y2="13725"/>
                        <a14:foregroundMark x1="25620" y1="25000" x2="37190" y2="14706"/>
                        <a14:foregroundMark x1="37190" y1="14706" x2="46143" y2="12092"/>
                        <a14:foregroundMark x1="46143" y1="12092" x2="46143" y2="12092"/>
                        <a14:foregroundMark x1="47383" y1="9641" x2="35399" y2="13072"/>
                        <a14:foregroundMark x1="35399" y1="13072" x2="25620" y2="19771"/>
                        <a14:foregroundMark x1="25620" y1="19771" x2="15014" y2="42647"/>
                        <a14:foregroundMark x1="15014" y1="42647" x2="14187" y2="57190"/>
                        <a14:foregroundMark x1="14187" y1="57190" x2="18457" y2="72386"/>
                        <a14:foregroundMark x1="18457" y1="72386" x2="33196" y2="90196"/>
                        <a14:foregroundMark x1="33196" y1="90196" x2="54821" y2="95261"/>
                        <a14:foregroundMark x1="54821" y1="95261" x2="65978" y2="91340"/>
                        <a14:foregroundMark x1="65978" y1="91340" x2="70799" y2="84804"/>
                        <a14:foregroundMark x1="43664" y1="88235" x2="45317" y2="94771"/>
                        <a14:foregroundMark x1="54132" y1="92157" x2="40083" y2="88399"/>
                        <a14:foregroundMark x1="40083" y1="88399" x2="26860" y2="79902"/>
                        <a14:foregroundMark x1="26860" y1="79902" x2="20248" y2="62908"/>
                        <a14:foregroundMark x1="20248" y1="62908" x2="32645" y2="49346"/>
                        <a14:foregroundMark x1="32645" y1="49346" x2="45455" y2="49020"/>
                        <a14:foregroundMark x1="45455" y1="49020" x2="61157" y2="52288"/>
                        <a14:foregroundMark x1="61157" y1="52288" x2="71625" y2="50980"/>
                        <a14:foregroundMark x1="71625" y1="50980" x2="77548" y2="47876"/>
                        <a14:foregroundMark x1="56612" y1="92157" x2="53168" y2="90359"/>
                        <a14:foregroundMark x1="25482" y1="49837" x2="25758" y2="25163"/>
                        <a14:foregroundMark x1="25758" y1="25163" x2="33196" y2="16993"/>
                        <a14:foregroundMark x1="33196" y1="16993" x2="41736" y2="11765"/>
                        <a14:foregroundMark x1="41736" y1="11765" x2="48623" y2="13725"/>
                        <a14:foregroundMark x1="21901" y1="35948" x2="16529" y2="51144"/>
                        <a14:foregroundMark x1="16529" y1="51144" x2="20799" y2="74510"/>
                        <a14:foregroundMark x1="20799" y1="74510" x2="27410" y2="83007"/>
                        <a14:foregroundMark x1="27410" y1="83007" x2="49725" y2="92810"/>
                        <a14:foregroundMark x1="49725" y1="92810" x2="60193" y2="91340"/>
                        <a14:foregroundMark x1="60193" y1="91340" x2="60882" y2="90523"/>
                        <a14:foregroundMark x1="50551" y1="10784" x2="50551" y2="10784"/>
                        <a14:foregroundMark x1="73416" y1="50817" x2="64187" y2="47549"/>
                        <a14:foregroundMark x1="64187" y1="47549" x2="64187" y2="47549"/>
                        <a14:foregroundMark x1="76722" y1="50980" x2="70248" y2="58660"/>
                        <a14:foregroundMark x1="70248" y1="58660" x2="70799" y2="48366"/>
                        <a14:foregroundMark x1="70799" y1="48366" x2="71350" y2="49020"/>
                      </a14:backgroundRemoval>
                    </a14:imgEffect>
                  </a14:imgLayer>
                </a14:imgProps>
              </a:ext>
            </a:extLst>
          </a:blip>
          <a:stretch>
            <a:fillRect/>
          </a:stretch>
        </p:blipFill>
        <p:spPr>
          <a:xfrm>
            <a:off x="-350729" y="118556"/>
            <a:ext cx="3716927" cy="3133277"/>
          </a:xfrm>
          <a:prstGeom prst="rect">
            <a:avLst/>
          </a:prstGeom>
        </p:spPr>
      </p:pic>
    </p:spTree>
    <p:extLst>
      <p:ext uri="{BB962C8B-B14F-4D97-AF65-F5344CB8AC3E}">
        <p14:creationId xmlns:p14="http://schemas.microsoft.com/office/powerpoint/2010/main" val="67780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A6DE79-0889-F2D0-F572-721B15C3A13E}"/>
              </a:ext>
            </a:extLst>
          </p:cNvPr>
          <p:cNvSpPr>
            <a:spLocks noChangeArrowheads="1"/>
          </p:cNvSpPr>
          <p:nvPr/>
        </p:nvSpPr>
        <p:spPr bwMode="auto">
          <a:xfrm>
            <a:off x="12007271"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3" name="Rectangle 2">
            <a:extLst>
              <a:ext uri="{FF2B5EF4-FFF2-40B4-BE49-F238E27FC236}">
                <a16:creationId xmlns:a16="http://schemas.microsoft.com/office/drawing/2014/main" id="{DF69C1B8-1F30-864F-823A-325529D648EE}"/>
              </a:ext>
            </a:extLst>
          </p:cNvPr>
          <p:cNvSpPr>
            <a:spLocks noChangeArrowheads="1"/>
          </p:cNvSpPr>
          <p:nvPr/>
        </p:nvSpPr>
        <p:spPr bwMode="auto">
          <a:xfrm>
            <a:off x="1199504" y="83859"/>
            <a:ext cx="10807767" cy="69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9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פרויקט אתר משחקים </a:t>
            </a:r>
            <a:r>
              <a:rPr kumimoji="0" lang="en-US" altLang="he-IL" sz="9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GAMEING</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9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חיה קרמר &amp; ריקי שפר</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עיצוב כללי של האתר:</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האתר מעוצב בסגנון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גיימינג</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עם צבעים כהים ואורות צבעוניים. כל האתר מעוצב בסגנון אחיד, מלבד דף המשחק, לו יש סגנון עיצוב עצמאי, המותאם למשחק.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עמוד בית:</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עמוד הבית מכיל מסך פתיחה בו יש אפשרות לקפוץ לסוף הדף. בהמשך הדף יש כפתור למעבר לדף הרשמה וכפתור למעבר לדף כניסה.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כניסה: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הכניסה מאפשר למשתמש להזין שם משתמש וסיסמה. הדף מכיל בדיקות תקינות האם המשתמש קיים במערכת והאם הסיסמה נכונה. במקרה של כניסה לא חוקית,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יוצגות</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הודעות מתאימות באמצעות </a:t>
            </a:r>
            <a:r>
              <a:rPr kumimoji="0" lang="en-US"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alert</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לאחר הכניסה, הנתונים של המשתמש מועתקים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לסשן</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סטורז</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הרשמה: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ההרשמה מאפשר למשתמש להזין שם משתמש, סיסמה, אימות סיסמה ואימייל. הדף מכיל בדיקות תקינות:</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האם המשתמש כבר קיים במערכת (שם המשתמש חייב להיות ייחודי).</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האם סיסמאות האימות זהות.</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האם הסיסמא מכילה לפחות שמונה תווים ומכילה רק אותיות באנגלית ומספרים.</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האם כתובת המייל מסתיימת ב @</a:t>
            </a:r>
            <a:r>
              <a:rPr kumimoji="0" lang="en-US"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gmail.com</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b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יישומים – משחקים:</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en-US"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br>
              <a:rPr kumimoji="0" lang="en-US"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זה מציג רשימה של כל המשחקים הזמינים באתר.</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המשחקים מוצגים בכרטיסיות מתהפכות – </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בצד הקדמי של כרטיסייה מוצג תצוגה מקדימה של המשחק ושם המשחק.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בצד האחורי מוצג מידע ואפשרויות עבור המשחק: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מוצג כמה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כשלונות</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ונצחונות</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היו למשתמש במשחק זה.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המשתמש יכול לבחור באיזה רמה הוא מעוניין לשחק.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המשתמש יכול לבחור אם הוא רוצה שבכניסה למשחק יופעל צליל או לא.</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יש כפתור מעבר למשחק.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בחירת המשתמש בכרטיס נשמרת בלוקאל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סטורז</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ובסשן</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סטורז</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המשמעות היא שהבחירות של המשתמש יישארו גם לאחר שהוא יסגור את הדפדפן.</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במקרה שהמשחק עוד לא עלה לאתר, מוצגת בצד האחורי של הכרטיס הודעה המציינת שהמשחק נמצא בבנייה.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דף המשחק – משחק "</a:t>
            </a:r>
            <a:r>
              <a:rPr kumimoji="0" lang="he-IL" altLang="he-IL" sz="800" b="1" i="0" u="none" strike="noStrike" cap="none" normalizeH="0" baseline="0" dirty="0">
                <a:ln>
                  <a:noFill/>
                </a:ln>
                <a:solidFill>
                  <a:srgbClr val="7030A0"/>
                </a:solidFill>
                <a:effectLst/>
                <a:latin typeface="Century Gothic" panose="020B0502020202020204" pitchFamily="34" charset="0"/>
                <a:ea typeface="Century Gothic" panose="020B0502020202020204" pitchFamily="34" charset="0"/>
                <a:cs typeface="Arial" panose="020B0604020202020204" pitchFamily="34" charset="0"/>
              </a:rPr>
              <a:t>ב</a:t>
            </a:r>
            <a:r>
              <a:rPr kumimoji="0" lang="he-IL" altLang="he-IL" sz="800" b="1" i="0" u="none" strike="noStrike" cap="none" normalizeH="0" baseline="0" dirty="0">
                <a:ln>
                  <a:noFill/>
                </a:ln>
                <a:solidFill>
                  <a:srgbClr val="FF0000"/>
                </a:solidFill>
                <a:effectLst/>
                <a:latin typeface="Century Gothic" panose="020B0502020202020204" pitchFamily="34" charset="0"/>
                <a:ea typeface="Century Gothic" panose="020B0502020202020204" pitchFamily="34" charset="0"/>
                <a:cs typeface="Arial" panose="020B0604020202020204" pitchFamily="34" charset="0"/>
              </a:rPr>
              <a:t>ו</a:t>
            </a:r>
            <a:r>
              <a:rPr kumimoji="0" lang="he-IL" altLang="he-IL" sz="800" b="1" i="0" u="none" strike="noStrike" cap="none" normalizeH="0" baseline="0" dirty="0">
                <a:ln>
                  <a:noFill/>
                </a:ln>
                <a:solidFill>
                  <a:srgbClr val="0070C0"/>
                </a:solidFill>
                <a:effectLst/>
                <a:latin typeface="Century Gothic" panose="020B0502020202020204" pitchFamily="34" charset="0"/>
                <a:ea typeface="Century Gothic" panose="020B0502020202020204" pitchFamily="34" charset="0"/>
                <a:cs typeface="Arial" panose="020B0604020202020204" pitchFamily="34" charset="0"/>
              </a:rPr>
              <a:t>ל</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1" i="0" u="none" strike="noStrike" cap="none" normalizeH="0" baseline="0" dirty="0">
                <a:ln>
                  <a:noFill/>
                </a:ln>
                <a:solidFill>
                  <a:srgbClr val="00B050"/>
                </a:solidFill>
                <a:effectLst/>
                <a:latin typeface="Century Gothic" panose="020B0502020202020204" pitchFamily="34" charset="0"/>
                <a:ea typeface="Century Gothic" panose="020B0502020202020204" pitchFamily="34" charset="0"/>
                <a:cs typeface="Arial" panose="020B0604020202020204" pitchFamily="34" charset="0"/>
              </a:rPr>
              <a:t>פ</a:t>
            </a:r>
            <a:r>
              <a:rPr kumimoji="0" lang="he-IL" altLang="he-IL" sz="800" b="1" i="0" u="none" strike="noStrike" cap="none" normalizeH="0" baseline="0" dirty="0">
                <a:ln>
                  <a:noFill/>
                </a:ln>
                <a:solidFill>
                  <a:srgbClr val="FFC000"/>
                </a:solidFill>
                <a:effectLst/>
                <a:latin typeface="Century Gothic" panose="020B0502020202020204" pitchFamily="34" charset="0"/>
                <a:ea typeface="Century Gothic" panose="020B0502020202020204" pitchFamily="34" charset="0"/>
                <a:cs typeface="Arial" panose="020B0604020202020204" pitchFamily="34" charset="0"/>
              </a:rPr>
              <a:t>ג</a:t>
            </a:r>
            <a:r>
              <a:rPr kumimoji="0" lang="he-IL" altLang="he-IL" sz="800" b="1" i="0" u="none" strike="noStrike" cap="none" normalizeH="0" baseline="0" dirty="0">
                <a:ln>
                  <a:noFill/>
                </a:ln>
                <a:solidFill>
                  <a:srgbClr val="B0B0B0"/>
                </a:solidFill>
                <a:effectLst/>
                <a:latin typeface="Century Gothic" panose="020B0502020202020204" pitchFamily="34" charset="0"/>
                <a:ea typeface="Century Gothic" panose="020B0502020202020204" pitchFamily="34" charset="0"/>
                <a:cs typeface="Arial" panose="020B0604020202020204" pitchFamily="34" charset="0"/>
              </a:rPr>
              <a:t>י</a:t>
            </a:r>
            <a:r>
              <a:rPr kumimoji="0" lang="he-IL" altLang="he-IL" sz="800" b="1" i="0" u="none" strike="noStrike" cap="none" normalizeH="0" baseline="0" dirty="0">
                <a:ln>
                  <a:noFill/>
                </a:ln>
                <a:solidFill>
                  <a:srgbClr val="0070C0"/>
                </a:solidFill>
                <a:effectLst/>
                <a:latin typeface="Century Gothic" panose="020B0502020202020204" pitchFamily="34" charset="0"/>
                <a:ea typeface="Century Gothic" panose="020B0502020202020204" pitchFamily="34" charset="0"/>
                <a:cs typeface="Arial" panose="020B0604020202020204" pitchFamily="34" charset="0"/>
              </a:rPr>
              <a:t>ע</a:t>
            </a:r>
            <a:r>
              <a:rPr kumimoji="0" lang="he-IL" altLang="he-IL" sz="800" b="1" i="0" u="none" strike="noStrike" cap="none" normalizeH="0" baseline="0" dirty="0">
                <a:ln>
                  <a:noFill/>
                </a:ln>
                <a:solidFill>
                  <a:srgbClr val="7030A0"/>
                </a:solidFill>
                <a:effectLst/>
                <a:latin typeface="Century Gothic" panose="020B0502020202020204" pitchFamily="34" charset="0"/>
                <a:ea typeface="Century Gothic" panose="020B0502020202020204" pitchFamily="34" charset="0"/>
                <a:cs typeface="Arial" panose="020B0604020202020204" pitchFamily="34" charset="0"/>
              </a:rPr>
              <a:t>ה</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מוצג </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לוח משחק</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בתצוגה תלת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מימד</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שעומד על שולחן.</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בצד לוח המשחק יש מאגר צבעים שממנו אפשר לבחור צבעים.</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ניתן לבחור צבע באמצעות לחיצה על המיקום הרצוי ואז על הצבע הרצוי.</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ניתן לבחור לא דווקא לפי הסדר, וניתן לשנות צבע לאחר הבחירה, כל עוד לא שלחו עדיין את השורה לבדיקה. </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לאחר בחירת הצבעים ניתן ללחוץ על כפתור שלח שורה כדי לקבל ציון על שורה זו.</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הציון יוצג בשורת עיגולים ליד הצבעים שנבחרו: עיגול אדום עבור "פגיעה" – צבע נכון לא במקום הנכון, ועיגול צהוב עבור "בול" – צבע נכון במקום הנכון.</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בדיקת הציון שונה עבור כל רמה.</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בפינת הדף יש כפתור לפתיחת </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תפריט נפתח</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בתפריט יש מידע על הרמה, הוראות משחק עבור הרמה, אפשרות לעבור בין הרמות, להשתיק או לבטל השתקה, וכפתור "גלה צבעים" שמאפשר לסיים את המשחק ולגלות את הצבעים לפני שמסיימים לבחור את כל הצבעים.</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בסיום</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המשחק</a:t>
            </a: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מוצגת הודעת כישלון/ ניצחון, מתגלה הצבעים שנבחרו, נשמר ניצחון או כישלון בלוקאל </a:t>
            </a:r>
            <a:r>
              <a:rPr kumimoji="0" lang="he-IL" altLang="he-IL" sz="800" b="0" i="0" u="none" strike="noStrike" cap="none" normalizeH="0" baseline="0" dirty="0" err="1">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סטורז</a:t>
            </a: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 עבור המשתמש הנוכחי, ומוצגים כפתורים לחזרה לדף משחקים או משחק חדש.</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בעת הצלחה מוצגת אנימציית קונפטי.</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1"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רמות המשחק:</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רמות המשחק מוצגות בהתאם לרמת המשתמש. לדוגמה, משתמש ברמה 1 יוכל לשחק רק ברמה 1. כדי לשחק ברמה 2, המשתמש יצטרך לזכות לפחות ב-10 ניצחונות. כדי לשחק ברמה 3, המשתמש יצטרך לזכות לפחות ב-30 ניצחונות.</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sng"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רמה א':</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המחשב מגריל ארבעה צבעים שלא חוזרים על עצמם. כאשר שולחים שורה מתבצעת בדיקה שאין עיגולים ריקים ושאין עיגולים שחוזרים על עצמם.</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הציון מתבצע בהתאמה למיקום של הכדורים שנבחרו.</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sng"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רמה ב':</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המחשב מגריל ארבעה צבעים שלא חוזרים על עצמם. כאשר שולחים שורה מתבצעת בדיקה שאין עיגולים ריקים ושאין עיגולים שחוזרים על עצמם.</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הציון מתבצע ללא התאמה למיקום של הכדורים, אלא בול קודם ואח"כ פגיעות.</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sng"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רמה ג':</a:t>
            </a:r>
            <a:endParaRPr kumimoji="0" lang="en-US" altLang="he-IL" sz="4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המחשב מגריל ארבעה צבעים שיכולים לחזור על עצמם. כאשר שולחים שורה מתבצעת רק בדיקה שאין עיגולים ריקים.</a:t>
            </a:r>
            <a:b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br>
            <a:r>
              <a:rPr kumimoji="0" lang="he-IL" altLang="he-IL" sz="800" b="0" i="0" u="none" strike="noStrike" cap="none" normalizeH="0" baseline="0" dirty="0">
                <a:ln>
                  <a:noFill/>
                </a:ln>
                <a:solidFill>
                  <a:schemeClr val="tx1"/>
                </a:solidFill>
                <a:effectLst/>
                <a:latin typeface="Century Gothic" panose="020B0502020202020204" pitchFamily="34" charset="0"/>
                <a:ea typeface="Century Gothic" panose="020B0502020202020204" pitchFamily="34" charset="0"/>
                <a:cs typeface="Arial" panose="020B0604020202020204" pitchFamily="34" charset="0"/>
              </a:rPr>
              <a:t>הציון מתבצע ללא התאמה למיקום של הכדורים, אלא בול קודם ואח"כ פגיעות. בנוסף בדיקת הציון מתבצעת בפונקציה נפרדת בגלל שיש צבעים שחוזרים על עצמם.</a:t>
            </a:r>
            <a:endParaRPr kumimoji="0" lang="en-US" altLang="he-IL" sz="4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he-IL"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דיו 4">
                <a:extLst>
                  <a:ext uri="{FF2B5EF4-FFF2-40B4-BE49-F238E27FC236}">
                    <a16:creationId xmlns:a16="http://schemas.microsoft.com/office/drawing/2014/main" id="{9446211A-002F-C6D6-974F-736F986F1DB3}"/>
                  </a:ext>
                </a:extLst>
              </p14:cNvPr>
              <p14:cNvContentPartPr/>
              <p14:nvPr/>
            </p14:nvContentPartPr>
            <p14:xfrm>
              <a:off x="9791700" y="10229850"/>
              <a:ext cx="880745" cy="2227580"/>
            </p14:xfrm>
          </p:contentPart>
        </mc:Choice>
        <mc:Fallback xmlns="">
          <p:pic>
            <p:nvPicPr>
              <p:cNvPr id="5" name="דיו 4">
                <a:extLst>
                  <a:ext uri="{FF2B5EF4-FFF2-40B4-BE49-F238E27FC236}">
                    <a16:creationId xmlns:a16="http://schemas.microsoft.com/office/drawing/2014/main" id="{9446211A-002F-C6D6-974F-736F986F1DB3}"/>
                  </a:ext>
                </a:extLst>
              </p:cNvPr>
              <p:cNvPicPr/>
              <p:nvPr/>
            </p:nvPicPr>
            <p:blipFill>
              <a:blip r:embed="rId3"/>
              <a:stretch>
                <a:fillRect/>
              </a:stretch>
            </p:blipFill>
            <p:spPr>
              <a:xfrm>
                <a:off x="9728713" y="10166853"/>
                <a:ext cx="1006360" cy="2353214"/>
              </a:xfrm>
              <a:prstGeom prst="rect">
                <a:avLst/>
              </a:prstGeom>
            </p:spPr>
          </p:pic>
        </mc:Fallback>
      </mc:AlternateContent>
      <p:sp>
        <p:nvSpPr>
          <p:cNvPr id="6" name="Rectangle 3">
            <a:extLst>
              <a:ext uri="{FF2B5EF4-FFF2-40B4-BE49-F238E27FC236}">
                <a16:creationId xmlns:a16="http://schemas.microsoft.com/office/drawing/2014/main" id="{5DA23AFD-E6F5-FCC4-5902-4604673EC30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46054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4D38B6F6-021D-4677-BDF4-75957E4213C8}"/>
              </a:ext>
            </a:extLst>
          </p:cNvPr>
          <p:cNvSpPr/>
          <p:nvPr/>
        </p:nvSpPr>
        <p:spPr>
          <a:xfrm>
            <a:off x="9482675" y="174259"/>
            <a:ext cx="2653291" cy="923330"/>
          </a:xfrm>
          <a:prstGeom prst="rect">
            <a:avLst/>
          </a:prstGeom>
          <a:noFill/>
        </p:spPr>
        <p:txBody>
          <a:bodyPr wrap="none" lIns="91440" tIns="45720" rIns="91440" bIns="45720">
            <a:spAutoFit/>
          </a:bodyPr>
          <a:lstStyle/>
          <a:p>
            <a:pPr algn="ctr"/>
            <a:r>
              <a:rPr lang="he-IL" sz="5400">
                <a:ln w="0"/>
                <a:effectLst>
                  <a:outerShdw blurRad="38100" dist="19050" dir="2700000" algn="tl" rotWithShape="0">
                    <a:schemeClr val="dk1">
                      <a:alpha val="40000"/>
                    </a:schemeClr>
                  </a:outerShdw>
                </a:effectLst>
              </a:rPr>
              <a:t>הרשמה: </a:t>
            </a:r>
          </a:p>
        </p:txBody>
      </p:sp>
      <p:sp>
        <p:nvSpPr>
          <p:cNvPr id="3" name="מלבן 2">
            <a:extLst>
              <a:ext uri="{FF2B5EF4-FFF2-40B4-BE49-F238E27FC236}">
                <a16:creationId xmlns:a16="http://schemas.microsoft.com/office/drawing/2014/main" id="{CB03C0D0-8070-4B66-A210-575DE1F764A7}"/>
              </a:ext>
            </a:extLst>
          </p:cNvPr>
          <p:cNvSpPr/>
          <p:nvPr/>
        </p:nvSpPr>
        <p:spPr>
          <a:xfrm>
            <a:off x="4264428" y="1097591"/>
            <a:ext cx="5827222" cy="3491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a:t>שם משתמש:</a:t>
            </a:r>
          </a:p>
          <a:p>
            <a:endParaRPr lang="he-IL"/>
          </a:p>
          <a:p>
            <a:r>
              <a:rPr lang="he-IL"/>
              <a:t>סיסמה:</a:t>
            </a:r>
          </a:p>
          <a:p>
            <a:endParaRPr lang="he-IL"/>
          </a:p>
          <a:p>
            <a:r>
              <a:rPr lang="he-IL"/>
              <a:t>אימות סיסמה:</a:t>
            </a:r>
          </a:p>
          <a:p>
            <a:endParaRPr lang="he-IL"/>
          </a:p>
          <a:p>
            <a:r>
              <a:rPr lang="he-IL"/>
              <a:t>מייל: </a:t>
            </a:r>
          </a:p>
        </p:txBody>
      </p:sp>
      <p:sp>
        <p:nvSpPr>
          <p:cNvPr id="4" name="מלבן 3">
            <a:extLst>
              <a:ext uri="{FF2B5EF4-FFF2-40B4-BE49-F238E27FC236}">
                <a16:creationId xmlns:a16="http://schemas.microsoft.com/office/drawing/2014/main" id="{68FF0992-A5BA-4830-BEF9-F9C3A6D358B0}"/>
              </a:ext>
            </a:extLst>
          </p:cNvPr>
          <p:cNvSpPr/>
          <p:nvPr/>
        </p:nvSpPr>
        <p:spPr>
          <a:xfrm>
            <a:off x="7331825" y="1920241"/>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 name="מלבן 4">
            <a:extLst>
              <a:ext uri="{FF2B5EF4-FFF2-40B4-BE49-F238E27FC236}">
                <a16:creationId xmlns:a16="http://schemas.microsoft.com/office/drawing/2014/main" id="{349446BA-DB81-4873-A500-9C0B76B4B4E4}"/>
              </a:ext>
            </a:extLst>
          </p:cNvPr>
          <p:cNvSpPr/>
          <p:nvPr/>
        </p:nvSpPr>
        <p:spPr>
          <a:xfrm>
            <a:off x="7750232" y="2471036"/>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6" name="מלבן 5">
            <a:extLst>
              <a:ext uri="{FF2B5EF4-FFF2-40B4-BE49-F238E27FC236}">
                <a16:creationId xmlns:a16="http://schemas.microsoft.com/office/drawing/2014/main" id="{80558CE4-937F-4C9B-A5A8-8D7F19C803A9}"/>
              </a:ext>
            </a:extLst>
          </p:cNvPr>
          <p:cNvSpPr/>
          <p:nvPr/>
        </p:nvSpPr>
        <p:spPr>
          <a:xfrm>
            <a:off x="7178039" y="3021832"/>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7" name="מלבן 6">
            <a:extLst>
              <a:ext uri="{FF2B5EF4-FFF2-40B4-BE49-F238E27FC236}">
                <a16:creationId xmlns:a16="http://schemas.microsoft.com/office/drawing/2014/main" id="{2EE22EF7-DBE2-40C4-8876-077E9C419D32}"/>
              </a:ext>
            </a:extLst>
          </p:cNvPr>
          <p:cNvSpPr/>
          <p:nvPr/>
        </p:nvSpPr>
        <p:spPr>
          <a:xfrm>
            <a:off x="7838901" y="3574166"/>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8" name="מלבן 7">
            <a:extLst>
              <a:ext uri="{FF2B5EF4-FFF2-40B4-BE49-F238E27FC236}">
                <a16:creationId xmlns:a16="http://schemas.microsoft.com/office/drawing/2014/main" id="{3244A8B6-21CA-4EF7-99C4-7A610938073D}"/>
              </a:ext>
            </a:extLst>
          </p:cNvPr>
          <p:cNvSpPr/>
          <p:nvPr/>
        </p:nvSpPr>
        <p:spPr>
          <a:xfrm>
            <a:off x="4508271" y="3953165"/>
            <a:ext cx="774597" cy="4738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he-IL"/>
              <a:t>שלח:</a:t>
            </a:r>
          </a:p>
        </p:txBody>
      </p:sp>
      <p:sp>
        <p:nvSpPr>
          <p:cNvPr id="9" name="TextBox 8">
            <a:extLst>
              <a:ext uri="{FF2B5EF4-FFF2-40B4-BE49-F238E27FC236}">
                <a16:creationId xmlns:a16="http://schemas.microsoft.com/office/drawing/2014/main" id="{C831AB8E-695E-48E6-BF19-F9B8D139780E}"/>
              </a:ext>
            </a:extLst>
          </p:cNvPr>
          <p:cNvSpPr txBox="1"/>
          <p:nvPr/>
        </p:nvSpPr>
        <p:spPr>
          <a:xfrm>
            <a:off x="319316" y="1097592"/>
            <a:ext cx="3255159" cy="4524315"/>
          </a:xfrm>
          <a:prstGeom prst="rect">
            <a:avLst/>
          </a:prstGeom>
          <a:noFill/>
        </p:spPr>
        <p:txBody>
          <a:bodyPr wrap="square" rtlCol="1">
            <a:spAutoFit/>
          </a:bodyPr>
          <a:lstStyle/>
          <a:p>
            <a:r>
              <a:rPr lang="he-IL"/>
              <a:t>כאשר המשתמש לוחץ "שלח":</a:t>
            </a:r>
          </a:p>
          <a:p>
            <a:r>
              <a:rPr lang="he-IL"/>
              <a:t>והוא מסיף את</a:t>
            </a:r>
          </a:p>
          <a:p>
            <a:r>
              <a:rPr lang="he-IL"/>
              <a:t>אז מה יש לנו באימות:</a:t>
            </a:r>
          </a:p>
          <a:p>
            <a:r>
              <a:rPr lang="he-IL"/>
              <a:t>מעבר על  </a:t>
            </a:r>
            <a:r>
              <a:rPr lang="en-US"/>
              <a:t> local storage </a:t>
            </a:r>
            <a:endParaRPr lang="he-IL"/>
          </a:p>
          <a:p>
            <a:r>
              <a:rPr lang="he-IL"/>
              <a:t>מערך המשתמשים – </a:t>
            </a:r>
          </a:p>
          <a:p>
            <a:r>
              <a:rPr lang="he-IL"/>
              <a:t>וחיפוש משתמש עם שם המשתמש הזה, או אם האימייל הזה.</a:t>
            </a:r>
          </a:p>
          <a:p>
            <a:r>
              <a:rPr lang="he-IL"/>
              <a:t>אם קיים:</a:t>
            </a:r>
          </a:p>
          <a:p>
            <a:r>
              <a:rPr lang="he-IL"/>
              <a:t>אם המשתמש נמצא במאגר</a:t>
            </a:r>
          </a:p>
          <a:p>
            <a:r>
              <a:rPr lang="he-IL"/>
              <a:t>קופצת הודעה: שם משתמש זה כבר תפוס.</a:t>
            </a:r>
          </a:p>
          <a:p>
            <a:r>
              <a:rPr lang="he-IL"/>
              <a:t>ואם מייל זה כבר קיים קופצת הודעה: נרשמת בעבר עם מייל זה.</a:t>
            </a:r>
          </a:p>
          <a:p>
            <a:endParaRPr lang="he-IL"/>
          </a:p>
          <a:p>
            <a:endParaRPr lang="he-IL"/>
          </a:p>
          <a:p>
            <a:endParaRPr lang="he-IL"/>
          </a:p>
        </p:txBody>
      </p:sp>
    </p:spTree>
    <p:extLst>
      <p:ext uri="{BB962C8B-B14F-4D97-AF65-F5344CB8AC3E}">
        <p14:creationId xmlns:p14="http://schemas.microsoft.com/office/powerpoint/2010/main" val="92066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9368062-4E2D-453D-B7F2-514F7A72EF15}"/>
              </a:ext>
            </a:extLst>
          </p:cNvPr>
          <p:cNvSpPr/>
          <p:nvPr/>
        </p:nvSpPr>
        <p:spPr>
          <a:xfrm>
            <a:off x="9654195" y="174259"/>
            <a:ext cx="2310248" cy="923330"/>
          </a:xfrm>
          <a:prstGeom prst="rect">
            <a:avLst/>
          </a:prstGeom>
          <a:noFill/>
        </p:spPr>
        <p:txBody>
          <a:bodyPr wrap="none" lIns="91440" tIns="45720" rIns="91440" bIns="45720">
            <a:spAutoFit/>
          </a:bodyPr>
          <a:lstStyle/>
          <a:p>
            <a:pPr algn="ctr"/>
            <a:r>
              <a:rPr lang="he-IL" sz="5400">
                <a:ln w="0"/>
                <a:effectLst>
                  <a:outerShdw blurRad="38100" dist="19050" dir="2700000" algn="tl" rotWithShape="0">
                    <a:schemeClr val="dk1">
                      <a:alpha val="40000"/>
                    </a:schemeClr>
                  </a:outerShdw>
                </a:effectLst>
              </a:rPr>
              <a:t>כניסה : </a:t>
            </a:r>
          </a:p>
        </p:txBody>
      </p:sp>
      <p:sp>
        <p:nvSpPr>
          <p:cNvPr id="3" name="מלבן 2">
            <a:extLst>
              <a:ext uri="{FF2B5EF4-FFF2-40B4-BE49-F238E27FC236}">
                <a16:creationId xmlns:a16="http://schemas.microsoft.com/office/drawing/2014/main" id="{BC35C759-6B33-490B-9A03-DBC641C6D990}"/>
              </a:ext>
            </a:extLst>
          </p:cNvPr>
          <p:cNvSpPr/>
          <p:nvPr/>
        </p:nvSpPr>
        <p:spPr>
          <a:xfrm>
            <a:off x="4264428" y="1097591"/>
            <a:ext cx="5827222" cy="3491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a:t>שם משתמש:</a:t>
            </a:r>
          </a:p>
          <a:p>
            <a:endParaRPr lang="he-IL"/>
          </a:p>
          <a:p>
            <a:r>
              <a:rPr lang="he-IL"/>
              <a:t>סיסמה:</a:t>
            </a:r>
          </a:p>
          <a:p>
            <a:endParaRPr lang="he-IL"/>
          </a:p>
          <a:p>
            <a:endParaRPr lang="he-IL"/>
          </a:p>
        </p:txBody>
      </p:sp>
      <p:sp>
        <p:nvSpPr>
          <p:cNvPr id="4" name="מלבן 3">
            <a:extLst>
              <a:ext uri="{FF2B5EF4-FFF2-40B4-BE49-F238E27FC236}">
                <a16:creationId xmlns:a16="http://schemas.microsoft.com/office/drawing/2014/main" id="{603393FA-F6A9-41E8-A423-2345DB3D2515}"/>
              </a:ext>
            </a:extLst>
          </p:cNvPr>
          <p:cNvSpPr/>
          <p:nvPr/>
        </p:nvSpPr>
        <p:spPr>
          <a:xfrm>
            <a:off x="7178039" y="2265218"/>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5" name="מלבן 4">
            <a:extLst>
              <a:ext uri="{FF2B5EF4-FFF2-40B4-BE49-F238E27FC236}">
                <a16:creationId xmlns:a16="http://schemas.microsoft.com/office/drawing/2014/main" id="{9BC46F27-B73B-4C8B-ACD4-987AF1FD2CE6}"/>
              </a:ext>
            </a:extLst>
          </p:cNvPr>
          <p:cNvSpPr/>
          <p:nvPr/>
        </p:nvSpPr>
        <p:spPr>
          <a:xfrm>
            <a:off x="7547032" y="2843261"/>
            <a:ext cx="1321724" cy="232756"/>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8" name="מלבן 7">
            <a:extLst>
              <a:ext uri="{FF2B5EF4-FFF2-40B4-BE49-F238E27FC236}">
                <a16:creationId xmlns:a16="http://schemas.microsoft.com/office/drawing/2014/main" id="{F8B5F130-9CFB-4298-AEB4-040D638BA41E}"/>
              </a:ext>
            </a:extLst>
          </p:cNvPr>
          <p:cNvSpPr/>
          <p:nvPr/>
        </p:nvSpPr>
        <p:spPr>
          <a:xfrm>
            <a:off x="4508270" y="3715657"/>
            <a:ext cx="2095731" cy="71133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he-IL"/>
              <a:t>לכניסה לחץ כאן </a:t>
            </a:r>
          </a:p>
        </p:txBody>
      </p:sp>
      <p:sp>
        <p:nvSpPr>
          <p:cNvPr id="9" name="TextBox 8">
            <a:extLst>
              <a:ext uri="{FF2B5EF4-FFF2-40B4-BE49-F238E27FC236}">
                <a16:creationId xmlns:a16="http://schemas.microsoft.com/office/drawing/2014/main" id="{4328257A-DFBF-46C1-9A61-816F5F1D7499}"/>
              </a:ext>
            </a:extLst>
          </p:cNvPr>
          <p:cNvSpPr txBox="1"/>
          <p:nvPr/>
        </p:nvSpPr>
        <p:spPr>
          <a:xfrm>
            <a:off x="319316" y="1097592"/>
            <a:ext cx="3255159" cy="3139321"/>
          </a:xfrm>
          <a:prstGeom prst="rect">
            <a:avLst/>
          </a:prstGeom>
          <a:noFill/>
        </p:spPr>
        <p:txBody>
          <a:bodyPr wrap="square" rtlCol="1">
            <a:spAutoFit/>
          </a:bodyPr>
          <a:lstStyle/>
          <a:p>
            <a:r>
              <a:rPr lang="he-IL"/>
              <a:t>הקשת פרטים</a:t>
            </a:r>
          </a:p>
          <a:p>
            <a:r>
              <a:rPr lang="he-IL"/>
              <a:t>\</a:t>
            </a:r>
          </a:p>
          <a:p>
            <a:r>
              <a:rPr lang="he-IL"/>
              <a:t> חיפוש במערך את הנתונים וכאילו נכנס לשם הזה עכשיו המערכת נמצאת על שם זה </a:t>
            </a:r>
          </a:p>
          <a:p>
            <a:r>
              <a:rPr lang="he-IL"/>
              <a:t>ואם נלחץ שליחה ואין פרטים קופצת הודעה </a:t>
            </a:r>
          </a:p>
          <a:p>
            <a:endParaRPr lang="he-IL"/>
          </a:p>
          <a:p>
            <a:endParaRPr lang="he-IL"/>
          </a:p>
          <a:p>
            <a:endParaRPr lang="he-IL"/>
          </a:p>
          <a:p>
            <a:endParaRPr lang="he-IL"/>
          </a:p>
        </p:txBody>
      </p:sp>
    </p:spTree>
    <p:extLst>
      <p:ext uri="{BB962C8B-B14F-4D97-AF65-F5344CB8AC3E}">
        <p14:creationId xmlns:p14="http://schemas.microsoft.com/office/powerpoint/2010/main" val="15320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72077227-E47F-4B4A-BBDF-AECC2A6322D4}"/>
              </a:ext>
            </a:extLst>
          </p:cNvPr>
          <p:cNvSpPr/>
          <p:nvPr/>
        </p:nvSpPr>
        <p:spPr>
          <a:xfrm>
            <a:off x="7482414" y="460725"/>
            <a:ext cx="4068743" cy="923330"/>
          </a:xfrm>
          <a:prstGeom prst="rect">
            <a:avLst/>
          </a:prstGeom>
          <a:noFill/>
        </p:spPr>
        <p:txBody>
          <a:bodyPr wrap="none" lIns="91440" tIns="45720" rIns="91440" bIns="45720">
            <a:spAutoFit/>
          </a:bodyPr>
          <a:lstStyle/>
          <a:p>
            <a:pPr algn="ctr"/>
            <a:r>
              <a:rPr lang="en-US" sz="5400" b="1"/>
              <a:t>local storage</a:t>
            </a:r>
            <a:r>
              <a:rPr lang="he-IL" sz="5400" b="1"/>
              <a:t>:</a:t>
            </a:r>
            <a:endParaRPr lang="he-IL" sz="5400" b="1">
              <a:ln w="0"/>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88F52A73-3D16-4AD3-87B9-56787AA7B973}"/>
              </a:ext>
            </a:extLst>
          </p:cNvPr>
          <p:cNvSpPr txBox="1"/>
          <p:nvPr/>
        </p:nvSpPr>
        <p:spPr>
          <a:xfrm>
            <a:off x="5370288" y="1509572"/>
            <a:ext cx="6357257" cy="369332"/>
          </a:xfrm>
          <a:prstGeom prst="rect">
            <a:avLst/>
          </a:prstGeom>
          <a:noFill/>
        </p:spPr>
        <p:txBody>
          <a:bodyPr wrap="square" rtlCol="1">
            <a:spAutoFit/>
          </a:bodyPr>
          <a:lstStyle/>
          <a:p>
            <a:pPr marL="285750" indent="-285750">
              <a:buFont typeface="Arial" panose="020B0604020202020204" pitchFamily="34" charset="0"/>
              <a:buChar char="•"/>
            </a:pPr>
            <a:r>
              <a:rPr lang="he-IL"/>
              <a:t>מערך אובייקטים מסוג משתמשים</a:t>
            </a:r>
          </a:p>
        </p:txBody>
      </p:sp>
      <p:sp>
        <p:nvSpPr>
          <p:cNvPr id="4" name="תיבת טקסט 3">
            <a:extLst>
              <a:ext uri="{FF2B5EF4-FFF2-40B4-BE49-F238E27FC236}">
                <a16:creationId xmlns:a16="http://schemas.microsoft.com/office/drawing/2014/main" id="{BF9BF475-D060-E372-89FE-91D5A17AA472}"/>
              </a:ext>
            </a:extLst>
          </p:cNvPr>
          <p:cNvSpPr txBox="1"/>
          <p:nvPr/>
        </p:nvSpPr>
        <p:spPr>
          <a:xfrm>
            <a:off x="6444463" y="3545653"/>
            <a:ext cx="5086111" cy="646331"/>
          </a:xfrm>
          <a:prstGeom prst="rect">
            <a:avLst/>
          </a:prstGeom>
          <a:noFill/>
        </p:spPr>
        <p:txBody>
          <a:bodyPr wrap="square" rtlCol="1">
            <a:spAutoFit/>
          </a:bodyPr>
          <a:lstStyle/>
          <a:p>
            <a:r>
              <a:rPr lang="he-IL"/>
              <a:t>משתמש נוכחי במידה ונכנס</a:t>
            </a:r>
          </a:p>
          <a:p>
            <a:endParaRPr lang="he-IL"/>
          </a:p>
        </p:txBody>
      </p:sp>
      <p:sp>
        <p:nvSpPr>
          <p:cNvPr id="5" name="מלבן 4">
            <a:extLst>
              <a:ext uri="{FF2B5EF4-FFF2-40B4-BE49-F238E27FC236}">
                <a16:creationId xmlns:a16="http://schemas.microsoft.com/office/drawing/2014/main" id="{3D643E50-947D-CA40-6B51-18DD6BB4F5CF}"/>
              </a:ext>
            </a:extLst>
          </p:cNvPr>
          <p:cNvSpPr/>
          <p:nvPr/>
        </p:nvSpPr>
        <p:spPr>
          <a:xfrm>
            <a:off x="7325251" y="2250612"/>
            <a:ext cx="4777013" cy="923330"/>
          </a:xfrm>
          <a:prstGeom prst="rect">
            <a:avLst/>
          </a:prstGeom>
          <a:noFill/>
        </p:spPr>
        <p:txBody>
          <a:bodyPr wrap="none" lIns="91440" tIns="45720" rIns="91440" bIns="45720">
            <a:spAutoFit/>
          </a:bodyPr>
          <a:lstStyle/>
          <a:p>
            <a:pPr algn="ctr"/>
            <a:r>
              <a:rPr lang="en-US" sz="5400" b="1"/>
              <a:t>session storage</a:t>
            </a:r>
            <a:r>
              <a:rPr lang="he-IL" sz="5400" b="1"/>
              <a:t>:</a:t>
            </a:r>
            <a:endParaRPr lang="he-IL" sz="5400" b="1">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1408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793C8897-00C1-41C7-8A4A-8764267E5A48}"/>
              </a:ext>
            </a:extLst>
          </p:cNvPr>
          <p:cNvSpPr/>
          <p:nvPr/>
        </p:nvSpPr>
        <p:spPr>
          <a:xfrm>
            <a:off x="1338351" y="798022"/>
            <a:ext cx="2917767" cy="2759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לבן 2">
            <a:extLst>
              <a:ext uri="{FF2B5EF4-FFF2-40B4-BE49-F238E27FC236}">
                <a16:creationId xmlns:a16="http://schemas.microsoft.com/office/drawing/2014/main" id="{70E6BCBA-0B88-41A8-82F4-21D4F6E0F82F}"/>
              </a:ext>
            </a:extLst>
          </p:cNvPr>
          <p:cNvSpPr/>
          <p:nvPr/>
        </p:nvSpPr>
        <p:spPr>
          <a:xfrm>
            <a:off x="4965471" y="798023"/>
            <a:ext cx="2917767" cy="2759825"/>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1" anchor="ctr"/>
          <a:lstStyle/>
          <a:p>
            <a:pPr algn="ctr"/>
            <a:r>
              <a:rPr lang="he-IL">
                <a:cs typeface="Arial"/>
              </a:rPr>
              <a:t>בול פגיעה </a:t>
            </a:r>
          </a:p>
        </p:txBody>
      </p:sp>
      <p:sp>
        <p:nvSpPr>
          <p:cNvPr id="4" name="מלבן 3">
            <a:extLst>
              <a:ext uri="{FF2B5EF4-FFF2-40B4-BE49-F238E27FC236}">
                <a16:creationId xmlns:a16="http://schemas.microsoft.com/office/drawing/2014/main" id="{F181616A-B272-4B60-ABE6-A1C1A056964E}"/>
              </a:ext>
            </a:extLst>
          </p:cNvPr>
          <p:cNvSpPr/>
          <p:nvPr/>
        </p:nvSpPr>
        <p:spPr>
          <a:xfrm>
            <a:off x="8592591" y="798022"/>
            <a:ext cx="2917767" cy="2759825"/>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he-IL"/>
              <a:t>סודקו</a:t>
            </a:r>
          </a:p>
        </p:txBody>
      </p:sp>
      <p:sp>
        <p:nvSpPr>
          <p:cNvPr id="5" name="מלבן 4">
            <a:extLst>
              <a:ext uri="{FF2B5EF4-FFF2-40B4-BE49-F238E27FC236}">
                <a16:creationId xmlns:a16="http://schemas.microsoft.com/office/drawing/2014/main" id="{66687EF1-B9E7-44C7-8B24-582CC2D3E89B}"/>
              </a:ext>
            </a:extLst>
          </p:cNvPr>
          <p:cNvSpPr/>
          <p:nvPr/>
        </p:nvSpPr>
        <p:spPr>
          <a:xfrm>
            <a:off x="2797234" y="3735183"/>
            <a:ext cx="2917767" cy="2759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67946E4B-4B31-4AFC-9C55-A74FA5411416}"/>
              </a:ext>
            </a:extLst>
          </p:cNvPr>
          <p:cNvSpPr/>
          <p:nvPr/>
        </p:nvSpPr>
        <p:spPr>
          <a:xfrm>
            <a:off x="7133707" y="3735184"/>
            <a:ext cx="2917767" cy="2759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194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CDBE03F-E2A2-A2AB-2D56-DB18C33DBDF0}"/>
              </a:ext>
            </a:extLst>
          </p:cNvPr>
          <p:cNvSpPr txBox="1"/>
          <p:nvPr/>
        </p:nvSpPr>
        <p:spPr>
          <a:xfrm>
            <a:off x="3109013" y="380264"/>
            <a:ext cx="6167718" cy="1446550"/>
          </a:xfrm>
          <a:prstGeom prst="rect">
            <a:avLst/>
          </a:prstGeom>
          <a:noFill/>
        </p:spPr>
        <p:txBody>
          <a:bodyPr wrap="square" rtlCol="1">
            <a:spAutoFit/>
          </a:bodyPr>
          <a:lstStyle/>
          <a:p>
            <a:r>
              <a:rPr lang="he-IL" sz="4400"/>
              <a:t>ניצחת!!</a:t>
            </a:r>
          </a:p>
          <a:p>
            <a:endParaRPr lang="he-IL" sz="4400"/>
          </a:p>
        </p:txBody>
      </p:sp>
      <p:pic>
        <p:nvPicPr>
          <p:cNvPr id="2" name="לב ורוד בועה" descr="לב ורוד בועה">
            <a:hlinkClick r:id="" action="ppaction://media"/>
            <a:extLst>
              <a:ext uri="{FF2B5EF4-FFF2-40B4-BE49-F238E27FC236}">
                <a16:creationId xmlns:a16="http://schemas.microsoft.com/office/drawing/2014/main" id="{1E547CA0-DFC5-4EB7-E6BA-24EB74EEBD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9724" y="1557062"/>
            <a:ext cx="6346209" cy="3571165"/>
          </a:xfrm>
          <a:prstGeom prst="rect">
            <a:avLst/>
          </a:prstGeom>
        </p:spPr>
      </p:pic>
      <p:sp>
        <p:nvSpPr>
          <p:cNvPr id="3" name="תיבת טקסט 2">
            <a:extLst>
              <a:ext uri="{FF2B5EF4-FFF2-40B4-BE49-F238E27FC236}">
                <a16:creationId xmlns:a16="http://schemas.microsoft.com/office/drawing/2014/main" id="{2733C47E-8ABB-44D6-2840-A866205B0066}"/>
              </a:ext>
            </a:extLst>
          </p:cNvPr>
          <p:cNvSpPr txBox="1"/>
          <p:nvPr/>
        </p:nvSpPr>
        <p:spPr>
          <a:xfrm>
            <a:off x="9941859" y="1640544"/>
            <a:ext cx="1308847" cy="646331"/>
          </a:xfrm>
          <a:prstGeom prst="rect">
            <a:avLst/>
          </a:prstGeom>
          <a:solidFill>
            <a:schemeClr val="accent1">
              <a:lumMod val="20000"/>
              <a:lumOff val="80000"/>
            </a:schemeClr>
          </a:solidFill>
        </p:spPr>
        <p:txBody>
          <a:bodyPr wrap="square" rtlCol="1">
            <a:spAutoFit/>
          </a:bodyPr>
          <a:lstStyle/>
          <a:p>
            <a:r>
              <a:rPr lang="he-IL"/>
              <a:t>משחק חדש</a:t>
            </a:r>
          </a:p>
          <a:p>
            <a:r>
              <a:rPr lang="he-IL"/>
              <a:t>🔄️</a:t>
            </a:r>
          </a:p>
        </p:txBody>
      </p:sp>
      <p:sp>
        <p:nvSpPr>
          <p:cNvPr id="5" name="תיבת טקסט 4">
            <a:extLst>
              <a:ext uri="{FF2B5EF4-FFF2-40B4-BE49-F238E27FC236}">
                <a16:creationId xmlns:a16="http://schemas.microsoft.com/office/drawing/2014/main" id="{D9D0308E-B917-3B26-29B0-1C1ED092B72F}"/>
              </a:ext>
            </a:extLst>
          </p:cNvPr>
          <p:cNvSpPr txBox="1"/>
          <p:nvPr/>
        </p:nvSpPr>
        <p:spPr>
          <a:xfrm>
            <a:off x="7207623" y="1640543"/>
            <a:ext cx="1308847" cy="646331"/>
          </a:xfrm>
          <a:prstGeom prst="rect">
            <a:avLst/>
          </a:prstGeom>
          <a:solidFill>
            <a:schemeClr val="accent1">
              <a:lumMod val="20000"/>
              <a:lumOff val="80000"/>
            </a:schemeClr>
          </a:solidFill>
        </p:spPr>
        <p:txBody>
          <a:bodyPr wrap="square" rtlCol="1">
            <a:spAutoFit/>
          </a:bodyPr>
          <a:lstStyle/>
          <a:p>
            <a:r>
              <a:rPr lang="he-IL"/>
              <a:t>לדף הראשי</a:t>
            </a:r>
          </a:p>
          <a:p>
            <a:r>
              <a:rPr lang="he-IL"/>
              <a:t>↩️</a:t>
            </a:r>
          </a:p>
        </p:txBody>
      </p:sp>
    </p:spTree>
    <p:extLst>
      <p:ext uri="{BB962C8B-B14F-4D97-AF65-F5344CB8AC3E}">
        <p14:creationId xmlns:p14="http://schemas.microsoft.com/office/powerpoint/2010/main" val="39280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קבוצה 51">
            <a:extLst>
              <a:ext uri="{FF2B5EF4-FFF2-40B4-BE49-F238E27FC236}">
                <a16:creationId xmlns:a16="http://schemas.microsoft.com/office/drawing/2014/main" id="{BD6EFF96-1F54-D726-558C-AD15F6D2CBA9}"/>
              </a:ext>
            </a:extLst>
          </p:cNvPr>
          <p:cNvGrpSpPr/>
          <p:nvPr/>
        </p:nvGrpSpPr>
        <p:grpSpPr>
          <a:xfrm>
            <a:off x="-284329" y="1933432"/>
            <a:ext cx="568656" cy="432179"/>
            <a:chOff x="6550925" y="1467133"/>
            <a:chExt cx="568656" cy="432179"/>
          </a:xfrm>
        </p:grpSpPr>
        <p:sp>
          <p:nvSpPr>
            <p:cNvPr id="53" name="מלבן: פינות מעוגלות 52">
              <a:extLst>
                <a:ext uri="{FF2B5EF4-FFF2-40B4-BE49-F238E27FC236}">
                  <a16:creationId xmlns:a16="http://schemas.microsoft.com/office/drawing/2014/main" id="{398A6133-C785-1067-A809-E23D6EB0510A}"/>
                </a:ext>
              </a:extLst>
            </p:cNvPr>
            <p:cNvSpPr/>
            <p:nvPr/>
          </p:nvSpPr>
          <p:spPr>
            <a:xfrm>
              <a:off x="6550925" y="1467133"/>
              <a:ext cx="568656" cy="432179"/>
            </a:xfrm>
            <a:prstGeom prst="roundRect">
              <a:avLst/>
            </a:prstGeom>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
          <p:nvSpPr>
            <p:cNvPr id="54" name="אליפסה 53">
              <a:extLst>
                <a:ext uri="{FF2B5EF4-FFF2-40B4-BE49-F238E27FC236}">
                  <a16:creationId xmlns:a16="http://schemas.microsoft.com/office/drawing/2014/main" id="{AD6A2597-084C-73CB-296D-42E9AA5A465C}"/>
                </a:ext>
              </a:extLst>
            </p:cNvPr>
            <p:cNvSpPr/>
            <p:nvPr/>
          </p:nvSpPr>
          <p:spPr>
            <a:xfrm>
              <a:off x="6897805" y="1501254"/>
              <a:ext cx="136477" cy="136477"/>
            </a:xfrm>
            <a:prstGeom prst="ellipse">
              <a:avLst/>
            </a:prstGeom>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
          <p:nvSpPr>
            <p:cNvPr id="55" name="אליפסה 54">
              <a:extLst>
                <a:ext uri="{FF2B5EF4-FFF2-40B4-BE49-F238E27FC236}">
                  <a16:creationId xmlns:a16="http://schemas.microsoft.com/office/drawing/2014/main" id="{726E7784-67B4-8B60-240B-8C3A60A3CF2C}"/>
                </a:ext>
              </a:extLst>
            </p:cNvPr>
            <p:cNvSpPr/>
            <p:nvPr/>
          </p:nvSpPr>
          <p:spPr>
            <a:xfrm>
              <a:off x="6658968" y="1501252"/>
              <a:ext cx="136477" cy="136477"/>
            </a:xfrm>
            <a:prstGeom prst="ellipse">
              <a:avLst/>
            </a:prstGeom>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
          <p:nvSpPr>
            <p:cNvPr id="56" name="אליפסה 55">
              <a:extLst>
                <a:ext uri="{FF2B5EF4-FFF2-40B4-BE49-F238E27FC236}">
                  <a16:creationId xmlns:a16="http://schemas.microsoft.com/office/drawing/2014/main" id="{EB686A07-4DEB-9626-7277-9C5B1582D638}"/>
                </a:ext>
              </a:extLst>
            </p:cNvPr>
            <p:cNvSpPr/>
            <p:nvPr/>
          </p:nvSpPr>
          <p:spPr>
            <a:xfrm>
              <a:off x="6658967" y="1717341"/>
              <a:ext cx="136477" cy="136477"/>
            </a:xfrm>
            <a:prstGeom prst="ellipse">
              <a:avLst/>
            </a:prstGeom>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
          <p:nvSpPr>
            <p:cNvPr id="57" name="אליפסה 56">
              <a:extLst>
                <a:ext uri="{FF2B5EF4-FFF2-40B4-BE49-F238E27FC236}">
                  <a16:creationId xmlns:a16="http://schemas.microsoft.com/office/drawing/2014/main" id="{CF6085A5-8CD9-3B8C-8F46-F98CB7779BF4}"/>
                </a:ext>
              </a:extLst>
            </p:cNvPr>
            <p:cNvSpPr/>
            <p:nvPr/>
          </p:nvSpPr>
          <p:spPr>
            <a:xfrm>
              <a:off x="6897802" y="1717340"/>
              <a:ext cx="136477" cy="136477"/>
            </a:xfrm>
            <a:prstGeom prst="ellipse">
              <a:avLst/>
            </a:prstGeom>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grpSp>
      <p:sp>
        <p:nvSpPr>
          <p:cNvPr id="99" name="תיבת טקסט 98">
            <a:extLst>
              <a:ext uri="{FF2B5EF4-FFF2-40B4-BE49-F238E27FC236}">
                <a16:creationId xmlns:a16="http://schemas.microsoft.com/office/drawing/2014/main" id="{1195D498-D2BD-D209-1023-E758DDFE5799}"/>
              </a:ext>
            </a:extLst>
          </p:cNvPr>
          <p:cNvSpPr txBox="1"/>
          <p:nvPr/>
        </p:nvSpPr>
        <p:spPr>
          <a:xfrm>
            <a:off x="2175101" y="376520"/>
            <a:ext cx="3920901" cy="646331"/>
          </a:xfrm>
          <a:prstGeom prst="rect">
            <a:avLst/>
          </a:prstGeom>
          <a:noFill/>
        </p:spPr>
        <p:txBody>
          <a:bodyPr wrap="square" rtlCol="1">
            <a:spAutoFit/>
          </a:bodyPr>
          <a:lstStyle/>
          <a:p>
            <a:r>
              <a:rPr lang="he-IL"/>
              <a:t>בשלב פיתוח יותר מתקדם נעשה הדגשה על השורה הרלוונטית</a:t>
            </a:r>
          </a:p>
        </p:txBody>
      </p:sp>
      <p:grpSp>
        <p:nvGrpSpPr>
          <p:cNvPr id="103" name="קבוצה 102">
            <a:extLst>
              <a:ext uri="{FF2B5EF4-FFF2-40B4-BE49-F238E27FC236}">
                <a16:creationId xmlns:a16="http://schemas.microsoft.com/office/drawing/2014/main" id="{35CEDFF4-BB3C-B950-F43E-42EA0BB9586F}"/>
              </a:ext>
            </a:extLst>
          </p:cNvPr>
          <p:cNvGrpSpPr/>
          <p:nvPr/>
        </p:nvGrpSpPr>
        <p:grpSpPr>
          <a:xfrm>
            <a:off x="1088851" y="-10439875"/>
            <a:ext cx="8700447" cy="16921357"/>
            <a:chOff x="1841887" y="-11248019"/>
            <a:chExt cx="8700447" cy="16921357"/>
          </a:xfrm>
        </p:grpSpPr>
        <p:sp>
          <p:nvSpPr>
            <p:cNvPr id="4" name="מלבן 3">
              <a:extLst>
                <a:ext uri="{FF2B5EF4-FFF2-40B4-BE49-F238E27FC236}">
                  <a16:creationId xmlns:a16="http://schemas.microsoft.com/office/drawing/2014/main" id="{AC3CF368-ACD2-6572-388E-D66CB7CC6C1A}"/>
                </a:ext>
              </a:extLst>
            </p:cNvPr>
            <p:cNvSpPr/>
            <p:nvPr/>
          </p:nvSpPr>
          <p:spPr>
            <a:xfrm>
              <a:off x="1841887" y="691906"/>
              <a:ext cx="8700447" cy="4981432"/>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5" name="גליל 4">
              <a:extLst>
                <a:ext uri="{FF2B5EF4-FFF2-40B4-BE49-F238E27FC236}">
                  <a16:creationId xmlns:a16="http://schemas.microsoft.com/office/drawing/2014/main" id="{2A98A9F5-4D7C-FB87-C603-2CB79C945A40}"/>
                </a:ext>
              </a:extLst>
            </p:cNvPr>
            <p:cNvSpPr/>
            <p:nvPr/>
          </p:nvSpPr>
          <p:spPr>
            <a:xfrm>
              <a:off x="9478952" y="1128336"/>
              <a:ext cx="580029" cy="875731"/>
            </a:xfrm>
            <a:prstGeom prst="can">
              <a:avLst/>
            </a:prstGeom>
            <a:solidFill>
              <a:srgbClr val="ED7D31"/>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 name="גליל 5">
              <a:extLst>
                <a:ext uri="{FF2B5EF4-FFF2-40B4-BE49-F238E27FC236}">
                  <a16:creationId xmlns:a16="http://schemas.microsoft.com/office/drawing/2014/main" id="{F3CDDB94-A833-0F63-5A81-024C9F5452A0}"/>
                </a:ext>
              </a:extLst>
            </p:cNvPr>
            <p:cNvSpPr/>
            <p:nvPr/>
          </p:nvSpPr>
          <p:spPr>
            <a:xfrm>
              <a:off x="8455364" y="1167284"/>
              <a:ext cx="580029" cy="875731"/>
            </a:xfrm>
            <a:prstGeom prst="can">
              <a:avLst/>
            </a:prstGeom>
            <a:solidFill>
              <a:srgbClr val="C0000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7" name="גליל 6">
              <a:extLst>
                <a:ext uri="{FF2B5EF4-FFF2-40B4-BE49-F238E27FC236}">
                  <a16:creationId xmlns:a16="http://schemas.microsoft.com/office/drawing/2014/main" id="{574FCFDE-680A-7A7D-37CD-8A2DA0DF5884}"/>
                </a:ext>
              </a:extLst>
            </p:cNvPr>
            <p:cNvSpPr/>
            <p:nvPr/>
          </p:nvSpPr>
          <p:spPr>
            <a:xfrm>
              <a:off x="9478950" y="2129625"/>
              <a:ext cx="580029" cy="875731"/>
            </a:xfrm>
            <a:prstGeom prst="can">
              <a:avLst/>
            </a:prstGeom>
            <a:solidFill>
              <a:schemeClr val="bg1"/>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8" name="גליל 7">
              <a:extLst>
                <a:ext uri="{FF2B5EF4-FFF2-40B4-BE49-F238E27FC236}">
                  <a16:creationId xmlns:a16="http://schemas.microsoft.com/office/drawing/2014/main" id="{1741DA14-2500-D662-4EB0-48A6606F3C30}"/>
                </a:ext>
              </a:extLst>
            </p:cNvPr>
            <p:cNvSpPr/>
            <p:nvPr/>
          </p:nvSpPr>
          <p:spPr>
            <a:xfrm>
              <a:off x="8455368" y="2159256"/>
              <a:ext cx="580029" cy="875731"/>
            </a:xfrm>
            <a:prstGeom prst="can">
              <a:avLst/>
            </a:prstGeom>
            <a:solidFill>
              <a:srgbClr val="00B0F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9" name="גליל 8">
              <a:extLst>
                <a:ext uri="{FF2B5EF4-FFF2-40B4-BE49-F238E27FC236}">
                  <a16:creationId xmlns:a16="http://schemas.microsoft.com/office/drawing/2014/main" id="{6DC7584C-31A5-54DD-4E53-1E5B18E20827}"/>
                </a:ext>
              </a:extLst>
            </p:cNvPr>
            <p:cNvSpPr/>
            <p:nvPr/>
          </p:nvSpPr>
          <p:spPr>
            <a:xfrm>
              <a:off x="9478949" y="3198698"/>
              <a:ext cx="580029" cy="875731"/>
            </a:xfrm>
            <a:prstGeom prst="can">
              <a:avLst/>
            </a:prstGeom>
            <a:solidFill>
              <a:srgbClr val="FFFF0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0" name="גליל 9">
              <a:extLst>
                <a:ext uri="{FF2B5EF4-FFF2-40B4-BE49-F238E27FC236}">
                  <a16:creationId xmlns:a16="http://schemas.microsoft.com/office/drawing/2014/main" id="{07404261-3BEC-FE76-AB2E-2ECD40F73156}"/>
                </a:ext>
              </a:extLst>
            </p:cNvPr>
            <p:cNvSpPr/>
            <p:nvPr/>
          </p:nvSpPr>
          <p:spPr>
            <a:xfrm>
              <a:off x="8455366" y="3198697"/>
              <a:ext cx="580029" cy="875731"/>
            </a:xfrm>
            <a:prstGeom prst="can">
              <a:avLst/>
            </a:prstGeom>
            <a:solidFill>
              <a:srgbClr val="00B05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1" name="גליל 10">
              <a:extLst>
                <a:ext uri="{FF2B5EF4-FFF2-40B4-BE49-F238E27FC236}">
                  <a16:creationId xmlns:a16="http://schemas.microsoft.com/office/drawing/2014/main" id="{5045C7AB-2DA4-927E-A413-CF08432BBB13}"/>
                </a:ext>
              </a:extLst>
            </p:cNvPr>
            <p:cNvSpPr/>
            <p:nvPr/>
          </p:nvSpPr>
          <p:spPr>
            <a:xfrm>
              <a:off x="9478947" y="4301890"/>
              <a:ext cx="580029" cy="875731"/>
            </a:xfrm>
            <a:prstGeom prst="can">
              <a:avLst/>
            </a:prstGeom>
            <a:solidFill>
              <a:srgbClr val="7030A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2" name="גליל 11">
              <a:extLst>
                <a:ext uri="{FF2B5EF4-FFF2-40B4-BE49-F238E27FC236}">
                  <a16:creationId xmlns:a16="http://schemas.microsoft.com/office/drawing/2014/main" id="{615B4AF7-634F-AD0E-9ABE-AAEB31FF9D6C}"/>
                </a:ext>
              </a:extLst>
            </p:cNvPr>
            <p:cNvSpPr/>
            <p:nvPr/>
          </p:nvSpPr>
          <p:spPr>
            <a:xfrm>
              <a:off x="8455364" y="4301889"/>
              <a:ext cx="580029" cy="875731"/>
            </a:xfrm>
            <a:prstGeom prst="can">
              <a:avLst/>
            </a:prstGeom>
            <a:solidFill>
              <a:srgbClr val="FF0000"/>
            </a:solidFill>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3" name="מלבן: פינות מעוגלות 12">
              <a:extLst>
                <a:ext uri="{FF2B5EF4-FFF2-40B4-BE49-F238E27FC236}">
                  <a16:creationId xmlns:a16="http://schemas.microsoft.com/office/drawing/2014/main" id="{B563C770-3CBB-9AC9-8B8A-9C4E3AAF457F}"/>
                </a:ext>
              </a:extLst>
            </p:cNvPr>
            <p:cNvSpPr/>
            <p:nvPr/>
          </p:nvSpPr>
          <p:spPr>
            <a:xfrm>
              <a:off x="3053685" y="1262418"/>
              <a:ext cx="4415627" cy="4037462"/>
            </a:xfrm>
            <a:prstGeom prst="roundRect">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0C4A7D33-038A-7710-9DEF-2872EBABDBEA}"/>
                </a:ext>
              </a:extLst>
            </p:cNvPr>
            <p:cNvSpPr/>
            <p:nvPr/>
          </p:nvSpPr>
          <p:spPr>
            <a:xfrm>
              <a:off x="3315268" y="142732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9218D5B1-9BCD-8C54-A010-27469C0DF3D1}"/>
                </a:ext>
              </a:extLst>
            </p:cNvPr>
            <p:cNvSpPr/>
            <p:nvPr/>
          </p:nvSpPr>
          <p:spPr>
            <a:xfrm>
              <a:off x="3963537" y="1415955"/>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9C7E9D93-AF2A-B69F-2305-B90ACF425785}"/>
                </a:ext>
              </a:extLst>
            </p:cNvPr>
            <p:cNvSpPr/>
            <p:nvPr/>
          </p:nvSpPr>
          <p:spPr>
            <a:xfrm>
              <a:off x="4634551" y="1415954"/>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74F1C364-2943-8017-13F9-809466D10F4C}"/>
                </a:ext>
              </a:extLst>
            </p:cNvPr>
            <p:cNvSpPr/>
            <p:nvPr/>
          </p:nvSpPr>
          <p:spPr>
            <a:xfrm>
              <a:off x="5351058" y="1427326"/>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אליפסה 18">
              <a:extLst>
                <a:ext uri="{FF2B5EF4-FFF2-40B4-BE49-F238E27FC236}">
                  <a16:creationId xmlns:a16="http://schemas.microsoft.com/office/drawing/2014/main" id="{B78D560A-6482-04E0-2FF8-7E9964D0BBB6}"/>
                </a:ext>
              </a:extLst>
            </p:cNvPr>
            <p:cNvSpPr/>
            <p:nvPr/>
          </p:nvSpPr>
          <p:spPr>
            <a:xfrm>
              <a:off x="3315268" y="2064223"/>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אליפסה 19">
              <a:extLst>
                <a:ext uri="{FF2B5EF4-FFF2-40B4-BE49-F238E27FC236}">
                  <a16:creationId xmlns:a16="http://schemas.microsoft.com/office/drawing/2014/main" id="{CE021064-B6F3-15C9-5257-E18EE8658F78}"/>
                </a:ext>
              </a:extLst>
            </p:cNvPr>
            <p:cNvSpPr/>
            <p:nvPr/>
          </p:nvSpPr>
          <p:spPr>
            <a:xfrm>
              <a:off x="3974910" y="205284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20">
              <a:extLst>
                <a:ext uri="{FF2B5EF4-FFF2-40B4-BE49-F238E27FC236}">
                  <a16:creationId xmlns:a16="http://schemas.microsoft.com/office/drawing/2014/main" id="{A2A36A57-F814-9CAA-05EB-F5438C2A5732}"/>
                </a:ext>
              </a:extLst>
            </p:cNvPr>
            <p:cNvSpPr/>
            <p:nvPr/>
          </p:nvSpPr>
          <p:spPr>
            <a:xfrm>
              <a:off x="4645924" y="2052848"/>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21">
              <a:extLst>
                <a:ext uri="{FF2B5EF4-FFF2-40B4-BE49-F238E27FC236}">
                  <a16:creationId xmlns:a16="http://schemas.microsoft.com/office/drawing/2014/main" id="{B1C243E3-D5FA-5E94-5457-D12CB1C89AB1}"/>
                </a:ext>
              </a:extLst>
            </p:cNvPr>
            <p:cNvSpPr/>
            <p:nvPr/>
          </p:nvSpPr>
          <p:spPr>
            <a:xfrm>
              <a:off x="5362431" y="2064220"/>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22">
              <a:extLst>
                <a:ext uri="{FF2B5EF4-FFF2-40B4-BE49-F238E27FC236}">
                  <a16:creationId xmlns:a16="http://schemas.microsoft.com/office/drawing/2014/main" id="{FA0A1901-0698-1634-3F96-9161553979E2}"/>
                </a:ext>
              </a:extLst>
            </p:cNvPr>
            <p:cNvSpPr/>
            <p:nvPr/>
          </p:nvSpPr>
          <p:spPr>
            <a:xfrm>
              <a:off x="3338013" y="266699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אליפסה 23">
              <a:extLst>
                <a:ext uri="{FF2B5EF4-FFF2-40B4-BE49-F238E27FC236}">
                  <a16:creationId xmlns:a16="http://schemas.microsoft.com/office/drawing/2014/main" id="{7AAAE4D1-9CDA-72B3-EFC4-5EF1D824376B}"/>
                </a:ext>
              </a:extLst>
            </p:cNvPr>
            <p:cNvSpPr/>
            <p:nvPr/>
          </p:nvSpPr>
          <p:spPr>
            <a:xfrm>
              <a:off x="3986282" y="2655625"/>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532AC7EA-3887-0DCD-A21E-93ADCB572274}"/>
                </a:ext>
              </a:extLst>
            </p:cNvPr>
            <p:cNvSpPr/>
            <p:nvPr/>
          </p:nvSpPr>
          <p:spPr>
            <a:xfrm>
              <a:off x="4657296" y="2655624"/>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EA99568A-D598-E374-A207-EC703AA872A5}"/>
                </a:ext>
              </a:extLst>
            </p:cNvPr>
            <p:cNvSpPr/>
            <p:nvPr/>
          </p:nvSpPr>
          <p:spPr>
            <a:xfrm>
              <a:off x="5373803" y="2666996"/>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CAF82C83-FD6E-3E6C-7262-D99C9122822E}"/>
                </a:ext>
              </a:extLst>
            </p:cNvPr>
            <p:cNvSpPr/>
            <p:nvPr/>
          </p:nvSpPr>
          <p:spPr>
            <a:xfrm>
              <a:off x="3292520" y="3303894"/>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27">
              <a:extLst>
                <a:ext uri="{FF2B5EF4-FFF2-40B4-BE49-F238E27FC236}">
                  <a16:creationId xmlns:a16="http://schemas.microsoft.com/office/drawing/2014/main" id="{46BC12F2-30A2-5E8F-3192-8A1BB1EAE744}"/>
                </a:ext>
              </a:extLst>
            </p:cNvPr>
            <p:cNvSpPr/>
            <p:nvPr/>
          </p:nvSpPr>
          <p:spPr>
            <a:xfrm>
              <a:off x="3940789" y="3292520"/>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28">
              <a:extLst>
                <a:ext uri="{FF2B5EF4-FFF2-40B4-BE49-F238E27FC236}">
                  <a16:creationId xmlns:a16="http://schemas.microsoft.com/office/drawing/2014/main" id="{0517BD44-CE71-419F-D749-081C9B345224}"/>
                </a:ext>
              </a:extLst>
            </p:cNvPr>
            <p:cNvSpPr/>
            <p:nvPr/>
          </p:nvSpPr>
          <p:spPr>
            <a:xfrm>
              <a:off x="4611803" y="329251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אליפסה 29">
              <a:extLst>
                <a:ext uri="{FF2B5EF4-FFF2-40B4-BE49-F238E27FC236}">
                  <a16:creationId xmlns:a16="http://schemas.microsoft.com/office/drawing/2014/main" id="{C6C86D71-D7C9-9F87-E672-C05C5774F083}"/>
                </a:ext>
              </a:extLst>
            </p:cNvPr>
            <p:cNvSpPr/>
            <p:nvPr/>
          </p:nvSpPr>
          <p:spPr>
            <a:xfrm>
              <a:off x="5328310" y="3303891"/>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אליפסה 30">
              <a:extLst>
                <a:ext uri="{FF2B5EF4-FFF2-40B4-BE49-F238E27FC236}">
                  <a16:creationId xmlns:a16="http://schemas.microsoft.com/office/drawing/2014/main" id="{7CC1EAE8-02CE-9306-2E7C-4AC3C7847BF2}"/>
                </a:ext>
              </a:extLst>
            </p:cNvPr>
            <p:cNvSpPr/>
            <p:nvPr/>
          </p:nvSpPr>
          <p:spPr>
            <a:xfrm>
              <a:off x="3338011" y="3952162"/>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אליפסה 31">
              <a:extLst>
                <a:ext uri="{FF2B5EF4-FFF2-40B4-BE49-F238E27FC236}">
                  <a16:creationId xmlns:a16="http://schemas.microsoft.com/office/drawing/2014/main" id="{3DEA871C-223B-374C-8FEF-D15713E6F962}"/>
                </a:ext>
              </a:extLst>
            </p:cNvPr>
            <p:cNvSpPr/>
            <p:nvPr/>
          </p:nvSpPr>
          <p:spPr>
            <a:xfrm>
              <a:off x="3986280" y="3940788"/>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אליפסה 32">
              <a:extLst>
                <a:ext uri="{FF2B5EF4-FFF2-40B4-BE49-F238E27FC236}">
                  <a16:creationId xmlns:a16="http://schemas.microsoft.com/office/drawing/2014/main" id="{EAE97416-ED17-0616-2E67-E833ABC69FFC}"/>
                </a:ext>
              </a:extLst>
            </p:cNvPr>
            <p:cNvSpPr/>
            <p:nvPr/>
          </p:nvSpPr>
          <p:spPr>
            <a:xfrm>
              <a:off x="4657295" y="3940787"/>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אליפסה 33">
              <a:extLst>
                <a:ext uri="{FF2B5EF4-FFF2-40B4-BE49-F238E27FC236}">
                  <a16:creationId xmlns:a16="http://schemas.microsoft.com/office/drawing/2014/main" id="{4CE5FA86-F0D6-D17B-B329-8C1010CC36AD}"/>
                </a:ext>
              </a:extLst>
            </p:cNvPr>
            <p:cNvSpPr/>
            <p:nvPr/>
          </p:nvSpPr>
          <p:spPr>
            <a:xfrm>
              <a:off x="5373802" y="395215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אליפסה 34">
              <a:extLst>
                <a:ext uri="{FF2B5EF4-FFF2-40B4-BE49-F238E27FC236}">
                  <a16:creationId xmlns:a16="http://schemas.microsoft.com/office/drawing/2014/main" id="{2950AFC2-263D-537A-3581-0D28FCBC98B1}"/>
                </a:ext>
              </a:extLst>
            </p:cNvPr>
            <p:cNvSpPr/>
            <p:nvPr/>
          </p:nvSpPr>
          <p:spPr>
            <a:xfrm>
              <a:off x="3372130" y="4611803"/>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a:extLst>
                <a:ext uri="{FF2B5EF4-FFF2-40B4-BE49-F238E27FC236}">
                  <a16:creationId xmlns:a16="http://schemas.microsoft.com/office/drawing/2014/main" id="{32526CF0-7656-6039-5983-12266CBA5C79}"/>
                </a:ext>
              </a:extLst>
            </p:cNvPr>
            <p:cNvSpPr/>
            <p:nvPr/>
          </p:nvSpPr>
          <p:spPr>
            <a:xfrm>
              <a:off x="4020399" y="4600429"/>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a:extLst>
                <a:ext uri="{FF2B5EF4-FFF2-40B4-BE49-F238E27FC236}">
                  <a16:creationId xmlns:a16="http://schemas.microsoft.com/office/drawing/2014/main" id="{C9E25962-E02D-E2C7-97EC-941AA570B082}"/>
                </a:ext>
              </a:extLst>
            </p:cNvPr>
            <p:cNvSpPr/>
            <p:nvPr/>
          </p:nvSpPr>
          <p:spPr>
            <a:xfrm>
              <a:off x="4691413" y="4600428"/>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אליפסה 37">
              <a:extLst>
                <a:ext uri="{FF2B5EF4-FFF2-40B4-BE49-F238E27FC236}">
                  <a16:creationId xmlns:a16="http://schemas.microsoft.com/office/drawing/2014/main" id="{D1B40E91-7317-05A4-C9E5-08F283359F52}"/>
                </a:ext>
              </a:extLst>
            </p:cNvPr>
            <p:cNvSpPr/>
            <p:nvPr/>
          </p:nvSpPr>
          <p:spPr>
            <a:xfrm>
              <a:off x="5272727" y="4599510"/>
              <a:ext cx="580029" cy="51179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42">
              <a:extLst>
                <a:ext uri="{FF2B5EF4-FFF2-40B4-BE49-F238E27FC236}">
                  <a16:creationId xmlns:a16="http://schemas.microsoft.com/office/drawing/2014/main" id="{B60C02D3-7474-01E4-E713-2E62F8897B3A}"/>
                </a:ext>
              </a:extLst>
            </p:cNvPr>
            <p:cNvSpPr txBox="1"/>
            <p:nvPr/>
          </p:nvSpPr>
          <p:spPr>
            <a:xfrm>
              <a:off x="2000428" y="1457697"/>
              <a:ext cx="756319" cy="646331"/>
            </a:xfrm>
            <a:prstGeom prst="rect">
              <a:avLst/>
            </a:prstGeom>
            <a:solidFill>
              <a:schemeClr val="accent4">
                <a:lumMod val="60000"/>
                <a:lumOff val="40000"/>
              </a:schemeClr>
            </a:solidFill>
          </p:spPr>
          <p:txBody>
            <a:bodyPr wrap="square" rtlCol="1">
              <a:spAutoFit/>
            </a:bodyPr>
            <a:lstStyle/>
            <a:p>
              <a:r>
                <a:rPr lang="he-IL"/>
                <a:t>שלח בחירה</a:t>
              </a:r>
            </a:p>
          </p:txBody>
        </p:sp>
        <p:grpSp>
          <p:nvGrpSpPr>
            <p:cNvPr id="62" name="קבוצה 61">
              <a:extLst>
                <a:ext uri="{FF2B5EF4-FFF2-40B4-BE49-F238E27FC236}">
                  <a16:creationId xmlns:a16="http://schemas.microsoft.com/office/drawing/2014/main" id="{2595DAA8-29D8-0330-335B-9459B6C7A72A}"/>
                </a:ext>
              </a:extLst>
            </p:cNvPr>
            <p:cNvGrpSpPr/>
            <p:nvPr/>
          </p:nvGrpSpPr>
          <p:grpSpPr>
            <a:xfrm>
              <a:off x="6354613" y="2119819"/>
              <a:ext cx="568656" cy="432179"/>
              <a:chOff x="6550925" y="1467133"/>
              <a:chExt cx="568656" cy="432179"/>
            </a:xfrm>
          </p:grpSpPr>
          <p:sp>
            <p:nvSpPr>
              <p:cNvPr id="63" name="מלבן: פינות מעוגלות 62">
                <a:extLst>
                  <a:ext uri="{FF2B5EF4-FFF2-40B4-BE49-F238E27FC236}">
                    <a16:creationId xmlns:a16="http://schemas.microsoft.com/office/drawing/2014/main" id="{C399CB62-043D-6E60-4D69-D13EB32465AF}"/>
                  </a:ext>
                </a:extLst>
              </p:cNvPr>
              <p:cNvSpPr/>
              <p:nvPr/>
            </p:nvSpPr>
            <p:spPr>
              <a:xfrm>
                <a:off x="6550925" y="1467133"/>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אליפסה 63">
                <a:extLst>
                  <a:ext uri="{FF2B5EF4-FFF2-40B4-BE49-F238E27FC236}">
                    <a16:creationId xmlns:a16="http://schemas.microsoft.com/office/drawing/2014/main" id="{CC55BA1B-A18E-D1A1-2281-31B16B237C41}"/>
                  </a:ext>
                </a:extLst>
              </p:cNvPr>
              <p:cNvSpPr/>
              <p:nvPr/>
            </p:nvSpPr>
            <p:spPr>
              <a:xfrm>
                <a:off x="6897805" y="150125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אליפסה 64">
                <a:extLst>
                  <a:ext uri="{FF2B5EF4-FFF2-40B4-BE49-F238E27FC236}">
                    <a16:creationId xmlns:a16="http://schemas.microsoft.com/office/drawing/2014/main" id="{F3781E56-C328-FC65-5EBA-40325D3E3CB9}"/>
                  </a:ext>
                </a:extLst>
              </p:cNvPr>
              <p:cNvSpPr/>
              <p:nvPr/>
            </p:nvSpPr>
            <p:spPr>
              <a:xfrm>
                <a:off x="6658968" y="150125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אליפסה 65">
                <a:extLst>
                  <a:ext uri="{FF2B5EF4-FFF2-40B4-BE49-F238E27FC236}">
                    <a16:creationId xmlns:a16="http://schemas.microsoft.com/office/drawing/2014/main" id="{87545457-A719-3FB7-5F6E-3A396AEBC118}"/>
                  </a:ext>
                </a:extLst>
              </p:cNvPr>
              <p:cNvSpPr/>
              <p:nvPr/>
            </p:nvSpPr>
            <p:spPr>
              <a:xfrm>
                <a:off x="6658967" y="171734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אליפסה 66">
                <a:extLst>
                  <a:ext uri="{FF2B5EF4-FFF2-40B4-BE49-F238E27FC236}">
                    <a16:creationId xmlns:a16="http://schemas.microsoft.com/office/drawing/2014/main" id="{6DD135E9-4BA0-FB32-FCDE-B12DF9784C90}"/>
                  </a:ext>
                </a:extLst>
              </p:cNvPr>
              <p:cNvSpPr/>
              <p:nvPr/>
            </p:nvSpPr>
            <p:spPr>
              <a:xfrm>
                <a:off x="6897802" y="1717340"/>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8" name="קבוצה 67">
              <a:extLst>
                <a:ext uri="{FF2B5EF4-FFF2-40B4-BE49-F238E27FC236}">
                  <a16:creationId xmlns:a16="http://schemas.microsoft.com/office/drawing/2014/main" id="{8C5F8E2F-6F88-A8A9-7251-6C30A77BF0D0}"/>
                </a:ext>
              </a:extLst>
            </p:cNvPr>
            <p:cNvGrpSpPr/>
            <p:nvPr/>
          </p:nvGrpSpPr>
          <p:grpSpPr>
            <a:xfrm>
              <a:off x="6372543" y="2648740"/>
              <a:ext cx="568656" cy="432179"/>
              <a:chOff x="6550925" y="1467133"/>
              <a:chExt cx="568656" cy="432179"/>
            </a:xfrm>
          </p:grpSpPr>
          <p:sp>
            <p:nvSpPr>
              <p:cNvPr id="69" name="מלבן: פינות מעוגלות 68">
                <a:extLst>
                  <a:ext uri="{FF2B5EF4-FFF2-40B4-BE49-F238E27FC236}">
                    <a16:creationId xmlns:a16="http://schemas.microsoft.com/office/drawing/2014/main" id="{BC203E99-D861-914E-F6DE-5A19031369D3}"/>
                  </a:ext>
                </a:extLst>
              </p:cNvPr>
              <p:cNvSpPr/>
              <p:nvPr/>
            </p:nvSpPr>
            <p:spPr>
              <a:xfrm>
                <a:off x="6550925" y="1467133"/>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69">
                <a:extLst>
                  <a:ext uri="{FF2B5EF4-FFF2-40B4-BE49-F238E27FC236}">
                    <a16:creationId xmlns:a16="http://schemas.microsoft.com/office/drawing/2014/main" id="{E0715CF2-C315-6612-FDB8-0BCB5095AB86}"/>
                  </a:ext>
                </a:extLst>
              </p:cNvPr>
              <p:cNvSpPr/>
              <p:nvPr/>
            </p:nvSpPr>
            <p:spPr>
              <a:xfrm>
                <a:off x="6897805" y="150125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אליפסה 70">
                <a:extLst>
                  <a:ext uri="{FF2B5EF4-FFF2-40B4-BE49-F238E27FC236}">
                    <a16:creationId xmlns:a16="http://schemas.microsoft.com/office/drawing/2014/main" id="{D5ACE729-CAA8-39DB-E4F1-51FC61F04310}"/>
                  </a:ext>
                </a:extLst>
              </p:cNvPr>
              <p:cNvSpPr/>
              <p:nvPr/>
            </p:nvSpPr>
            <p:spPr>
              <a:xfrm>
                <a:off x="6658968" y="150125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אליפסה 71">
                <a:extLst>
                  <a:ext uri="{FF2B5EF4-FFF2-40B4-BE49-F238E27FC236}">
                    <a16:creationId xmlns:a16="http://schemas.microsoft.com/office/drawing/2014/main" id="{F1057D29-1164-2DF0-42B1-BDDE1617BA40}"/>
                  </a:ext>
                </a:extLst>
              </p:cNvPr>
              <p:cNvSpPr/>
              <p:nvPr/>
            </p:nvSpPr>
            <p:spPr>
              <a:xfrm>
                <a:off x="6658967" y="171734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a:extLst>
                  <a:ext uri="{FF2B5EF4-FFF2-40B4-BE49-F238E27FC236}">
                    <a16:creationId xmlns:a16="http://schemas.microsoft.com/office/drawing/2014/main" id="{562DF197-773C-A66E-06A7-79C8DDFC74DF}"/>
                  </a:ext>
                </a:extLst>
              </p:cNvPr>
              <p:cNvSpPr/>
              <p:nvPr/>
            </p:nvSpPr>
            <p:spPr>
              <a:xfrm>
                <a:off x="6897802" y="1717340"/>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8" name="קבוצה 57">
              <a:extLst>
                <a:ext uri="{FF2B5EF4-FFF2-40B4-BE49-F238E27FC236}">
                  <a16:creationId xmlns:a16="http://schemas.microsoft.com/office/drawing/2014/main" id="{135855CF-103B-92EC-5EDB-0F628DCA6DDB}"/>
                </a:ext>
              </a:extLst>
            </p:cNvPr>
            <p:cNvGrpSpPr/>
            <p:nvPr/>
          </p:nvGrpSpPr>
          <p:grpSpPr>
            <a:xfrm>
              <a:off x="8325145" y="-11248019"/>
              <a:ext cx="375315" cy="352566"/>
              <a:chOff x="8455939" y="-13670494"/>
              <a:chExt cx="375315" cy="352566"/>
            </a:xfrm>
          </p:grpSpPr>
          <p:sp>
            <p:nvSpPr>
              <p:cNvPr id="60" name="אליפסה 59">
                <a:extLst>
                  <a:ext uri="{FF2B5EF4-FFF2-40B4-BE49-F238E27FC236}">
                    <a16:creationId xmlns:a16="http://schemas.microsoft.com/office/drawing/2014/main" id="{F8B05A53-9FF8-E48D-1C1B-6C6ADB1EDC7E}"/>
                  </a:ext>
                </a:extLst>
              </p:cNvPr>
              <p:cNvSpPr/>
              <p:nvPr/>
            </p:nvSpPr>
            <p:spPr>
              <a:xfrm>
                <a:off x="8694777" y="-1367049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אליפסה 60">
                <a:extLst>
                  <a:ext uri="{FF2B5EF4-FFF2-40B4-BE49-F238E27FC236}">
                    <a16:creationId xmlns:a16="http://schemas.microsoft.com/office/drawing/2014/main" id="{58E82EF2-4960-7668-6F31-C38BE6F5DF78}"/>
                  </a:ext>
                </a:extLst>
              </p:cNvPr>
              <p:cNvSpPr/>
              <p:nvPr/>
            </p:nvSpPr>
            <p:spPr>
              <a:xfrm>
                <a:off x="8455940" y="-1367049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אליפסה 73">
                <a:extLst>
                  <a:ext uri="{FF2B5EF4-FFF2-40B4-BE49-F238E27FC236}">
                    <a16:creationId xmlns:a16="http://schemas.microsoft.com/office/drawing/2014/main" id="{6B8FC750-74FF-997D-A047-64F8FB9DF160}"/>
                  </a:ext>
                </a:extLst>
              </p:cNvPr>
              <p:cNvSpPr/>
              <p:nvPr/>
            </p:nvSpPr>
            <p:spPr>
              <a:xfrm>
                <a:off x="8455939" y="-13454405"/>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אליפסה 74">
                <a:extLst>
                  <a:ext uri="{FF2B5EF4-FFF2-40B4-BE49-F238E27FC236}">
                    <a16:creationId xmlns:a16="http://schemas.microsoft.com/office/drawing/2014/main" id="{0584DF5E-EEFE-6C51-85BE-66109CAD1870}"/>
                  </a:ext>
                </a:extLst>
              </p:cNvPr>
              <p:cNvSpPr/>
              <p:nvPr/>
            </p:nvSpPr>
            <p:spPr>
              <a:xfrm>
                <a:off x="8694774" y="-13454406"/>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73">
              <a:extLst>
                <a:ext uri="{FF2B5EF4-FFF2-40B4-BE49-F238E27FC236}">
                  <a16:creationId xmlns:a16="http://schemas.microsoft.com/office/drawing/2014/main" id="{5A74300D-4D63-2E9A-C20F-A8A12A8DCF2C}"/>
                </a:ext>
              </a:extLst>
            </p:cNvPr>
            <p:cNvGrpSpPr/>
            <p:nvPr/>
          </p:nvGrpSpPr>
          <p:grpSpPr>
            <a:xfrm>
              <a:off x="6356909" y="3276264"/>
              <a:ext cx="568656" cy="432179"/>
              <a:chOff x="6550925" y="1467133"/>
              <a:chExt cx="568656" cy="432179"/>
            </a:xfrm>
          </p:grpSpPr>
          <p:sp>
            <p:nvSpPr>
              <p:cNvPr id="44" name="מלבן: פינות מעוגלות 74">
                <a:extLst>
                  <a:ext uri="{FF2B5EF4-FFF2-40B4-BE49-F238E27FC236}">
                    <a16:creationId xmlns:a16="http://schemas.microsoft.com/office/drawing/2014/main" id="{C04A789F-1DFD-5E8C-FEF5-AA6A1A5778AE}"/>
                  </a:ext>
                </a:extLst>
              </p:cNvPr>
              <p:cNvSpPr/>
              <p:nvPr/>
            </p:nvSpPr>
            <p:spPr>
              <a:xfrm>
                <a:off x="6550925" y="1467133"/>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אליפסה 75">
                <a:extLst>
                  <a:ext uri="{FF2B5EF4-FFF2-40B4-BE49-F238E27FC236}">
                    <a16:creationId xmlns:a16="http://schemas.microsoft.com/office/drawing/2014/main" id="{FB93A972-5F20-7F6B-D4C4-187821263B62}"/>
                  </a:ext>
                </a:extLst>
              </p:cNvPr>
              <p:cNvSpPr/>
              <p:nvPr/>
            </p:nvSpPr>
            <p:spPr>
              <a:xfrm>
                <a:off x="6897805" y="150125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אליפסה 76">
                <a:extLst>
                  <a:ext uri="{FF2B5EF4-FFF2-40B4-BE49-F238E27FC236}">
                    <a16:creationId xmlns:a16="http://schemas.microsoft.com/office/drawing/2014/main" id="{998F8F52-30E3-D075-2F58-518942D67C36}"/>
                  </a:ext>
                </a:extLst>
              </p:cNvPr>
              <p:cNvSpPr/>
              <p:nvPr/>
            </p:nvSpPr>
            <p:spPr>
              <a:xfrm>
                <a:off x="6658968" y="150125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אליפסה 77">
                <a:extLst>
                  <a:ext uri="{FF2B5EF4-FFF2-40B4-BE49-F238E27FC236}">
                    <a16:creationId xmlns:a16="http://schemas.microsoft.com/office/drawing/2014/main" id="{EF12ADED-98F3-690C-4AA5-8443978CA592}"/>
                  </a:ext>
                </a:extLst>
              </p:cNvPr>
              <p:cNvSpPr/>
              <p:nvPr/>
            </p:nvSpPr>
            <p:spPr>
              <a:xfrm>
                <a:off x="6658967" y="171734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אליפסה 78">
                <a:extLst>
                  <a:ext uri="{FF2B5EF4-FFF2-40B4-BE49-F238E27FC236}">
                    <a16:creationId xmlns:a16="http://schemas.microsoft.com/office/drawing/2014/main" id="{2C63B635-B094-2910-ED71-541EC596FA97}"/>
                  </a:ext>
                </a:extLst>
              </p:cNvPr>
              <p:cNvSpPr/>
              <p:nvPr/>
            </p:nvSpPr>
            <p:spPr>
              <a:xfrm>
                <a:off x="6897802" y="1717340"/>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0" name="קבוצה 79">
              <a:extLst>
                <a:ext uri="{FF2B5EF4-FFF2-40B4-BE49-F238E27FC236}">
                  <a16:creationId xmlns:a16="http://schemas.microsoft.com/office/drawing/2014/main" id="{9C6FEADE-1DA6-32CF-9629-DE6848A8BBC1}"/>
                </a:ext>
              </a:extLst>
            </p:cNvPr>
            <p:cNvGrpSpPr/>
            <p:nvPr/>
          </p:nvGrpSpPr>
          <p:grpSpPr>
            <a:xfrm>
              <a:off x="6345653" y="1501253"/>
              <a:ext cx="568656" cy="432179"/>
              <a:chOff x="6550925" y="1467133"/>
              <a:chExt cx="568656" cy="432179"/>
            </a:xfrm>
          </p:grpSpPr>
          <p:sp>
            <p:nvSpPr>
              <p:cNvPr id="81" name="מלבן: פינות מעוגלות 80">
                <a:extLst>
                  <a:ext uri="{FF2B5EF4-FFF2-40B4-BE49-F238E27FC236}">
                    <a16:creationId xmlns:a16="http://schemas.microsoft.com/office/drawing/2014/main" id="{3F5DE2ED-42C7-1104-7E6F-4BE891B66463}"/>
                  </a:ext>
                </a:extLst>
              </p:cNvPr>
              <p:cNvSpPr/>
              <p:nvPr/>
            </p:nvSpPr>
            <p:spPr>
              <a:xfrm>
                <a:off x="6550925" y="1467133"/>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אליפסה 81">
                <a:extLst>
                  <a:ext uri="{FF2B5EF4-FFF2-40B4-BE49-F238E27FC236}">
                    <a16:creationId xmlns:a16="http://schemas.microsoft.com/office/drawing/2014/main" id="{5226C7C2-FDA2-EA2B-E4AE-AE57DB1FDD05}"/>
                  </a:ext>
                </a:extLst>
              </p:cNvPr>
              <p:cNvSpPr/>
              <p:nvPr/>
            </p:nvSpPr>
            <p:spPr>
              <a:xfrm>
                <a:off x="6897805" y="150125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אליפסה 82">
                <a:extLst>
                  <a:ext uri="{FF2B5EF4-FFF2-40B4-BE49-F238E27FC236}">
                    <a16:creationId xmlns:a16="http://schemas.microsoft.com/office/drawing/2014/main" id="{676236FC-A00A-F856-D6A1-C11074BF171F}"/>
                  </a:ext>
                </a:extLst>
              </p:cNvPr>
              <p:cNvSpPr/>
              <p:nvPr/>
            </p:nvSpPr>
            <p:spPr>
              <a:xfrm>
                <a:off x="6658968" y="150125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אליפסה 83">
                <a:extLst>
                  <a:ext uri="{FF2B5EF4-FFF2-40B4-BE49-F238E27FC236}">
                    <a16:creationId xmlns:a16="http://schemas.microsoft.com/office/drawing/2014/main" id="{CF34FCAF-2576-6C22-D773-FCD10F5C2E1C}"/>
                  </a:ext>
                </a:extLst>
              </p:cNvPr>
              <p:cNvSpPr/>
              <p:nvPr/>
            </p:nvSpPr>
            <p:spPr>
              <a:xfrm>
                <a:off x="6658967" y="171734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אליפסה 84">
                <a:extLst>
                  <a:ext uri="{FF2B5EF4-FFF2-40B4-BE49-F238E27FC236}">
                    <a16:creationId xmlns:a16="http://schemas.microsoft.com/office/drawing/2014/main" id="{D203766A-DA6B-E9F4-15AE-0B2DBBE23A69}"/>
                  </a:ext>
                </a:extLst>
              </p:cNvPr>
              <p:cNvSpPr/>
              <p:nvPr/>
            </p:nvSpPr>
            <p:spPr>
              <a:xfrm>
                <a:off x="6897802" y="1717340"/>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6" name="קבוצה 85">
              <a:extLst>
                <a:ext uri="{FF2B5EF4-FFF2-40B4-BE49-F238E27FC236}">
                  <a16:creationId xmlns:a16="http://schemas.microsoft.com/office/drawing/2014/main" id="{646BCB61-68F4-71BB-4FFA-692804182165}"/>
                </a:ext>
              </a:extLst>
            </p:cNvPr>
            <p:cNvGrpSpPr/>
            <p:nvPr/>
          </p:nvGrpSpPr>
          <p:grpSpPr>
            <a:xfrm>
              <a:off x="6337037" y="3938495"/>
              <a:ext cx="588528" cy="1059528"/>
              <a:chOff x="6531053" y="839784"/>
              <a:chExt cx="588528" cy="1059528"/>
            </a:xfrm>
          </p:grpSpPr>
          <p:sp>
            <p:nvSpPr>
              <p:cNvPr id="87" name="מלבן: פינות מעוגלות 86">
                <a:extLst>
                  <a:ext uri="{FF2B5EF4-FFF2-40B4-BE49-F238E27FC236}">
                    <a16:creationId xmlns:a16="http://schemas.microsoft.com/office/drawing/2014/main" id="{BD315463-8D3E-0BB8-1861-E5F67F1CD4CD}"/>
                  </a:ext>
                </a:extLst>
              </p:cNvPr>
              <p:cNvSpPr/>
              <p:nvPr/>
            </p:nvSpPr>
            <p:spPr>
              <a:xfrm>
                <a:off x="6550925" y="1467133"/>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אליפסה 87">
                <a:extLst>
                  <a:ext uri="{FF2B5EF4-FFF2-40B4-BE49-F238E27FC236}">
                    <a16:creationId xmlns:a16="http://schemas.microsoft.com/office/drawing/2014/main" id="{D7531BD0-7C82-B1AC-2B2C-7027B32F8E0F}"/>
                  </a:ext>
                </a:extLst>
              </p:cNvPr>
              <p:cNvSpPr/>
              <p:nvPr/>
            </p:nvSpPr>
            <p:spPr>
              <a:xfrm>
                <a:off x="6897805" y="1501254"/>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a:extLst>
                  <a:ext uri="{FF2B5EF4-FFF2-40B4-BE49-F238E27FC236}">
                    <a16:creationId xmlns:a16="http://schemas.microsoft.com/office/drawing/2014/main" id="{CE267E39-CAA8-8E99-11EE-EA29A77C65B6}"/>
                  </a:ext>
                </a:extLst>
              </p:cNvPr>
              <p:cNvSpPr/>
              <p:nvPr/>
            </p:nvSpPr>
            <p:spPr>
              <a:xfrm>
                <a:off x="6658968" y="150125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a:extLst>
                  <a:ext uri="{FF2B5EF4-FFF2-40B4-BE49-F238E27FC236}">
                    <a16:creationId xmlns:a16="http://schemas.microsoft.com/office/drawing/2014/main" id="{32B23867-FA63-DD9D-5751-B6150D67D894}"/>
                  </a:ext>
                </a:extLst>
              </p:cNvPr>
              <p:cNvSpPr/>
              <p:nvPr/>
            </p:nvSpPr>
            <p:spPr>
              <a:xfrm>
                <a:off x="6658967" y="171734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אליפסה 90">
                <a:extLst>
                  <a:ext uri="{FF2B5EF4-FFF2-40B4-BE49-F238E27FC236}">
                    <a16:creationId xmlns:a16="http://schemas.microsoft.com/office/drawing/2014/main" id="{440DFB43-5DD4-79CB-94BF-DD54934C6E3A}"/>
                  </a:ext>
                </a:extLst>
              </p:cNvPr>
              <p:cNvSpPr/>
              <p:nvPr/>
            </p:nvSpPr>
            <p:spPr>
              <a:xfrm>
                <a:off x="6897802" y="1717340"/>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 name="מלבן: פינות מעוגלות 103">
                <a:extLst>
                  <a:ext uri="{FF2B5EF4-FFF2-40B4-BE49-F238E27FC236}">
                    <a16:creationId xmlns:a16="http://schemas.microsoft.com/office/drawing/2014/main" id="{FE7C8985-6095-2E6C-8369-6CE6E486D104}"/>
                  </a:ext>
                </a:extLst>
              </p:cNvPr>
              <p:cNvSpPr/>
              <p:nvPr/>
            </p:nvSpPr>
            <p:spPr>
              <a:xfrm>
                <a:off x="6531053" y="839784"/>
                <a:ext cx="568656" cy="4321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 name="אליפסה 104">
                <a:extLst>
                  <a:ext uri="{FF2B5EF4-FFF2-40B4-BE49-F238E27FC236}">
                    <a16:creationId xmlns:a16="http://schemas.microsoft.com/office/drawing/2014/main" id="{2D1AEB57-7ABB-A5B5-3E4D-B9F28D9EE051}"/>
                  </a:ext>
                </a:extLst>
              </p:cNvPr>
              <p:cNvSpPr/>
              <p:nvPr/>
            </p:nvSpPr>
            <p:spPr>
              <a:xfrm>
                <a:off x="6877933" y="873905"/>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6" name="אליפסה 105">
                <a:extLst>
                  <a:ext uri="{FF2B5EF4-FFF2-40B4-BE49-F238E27FC236}">
                    <a16:creationId xmlns:a16="http://schemas.microsoft.com/office/drawing/2014/main" id="{9D687D00-E196-BC1D-8BA6-9E3ED7DA2BEC}"/>
                  </a:ext>
                </a:extLst>
              </p:cNvPr>
              <p:cNvSpPr/>
              <p:nvPr/>
            </p:nvSpPr>
            <p:spPr>
              <a:xfrm>
                <a:off x="6639096" y="873903"/>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7" name="אליפסה 106">
                <a:extLst>
                  <a:ext uri="{FF2B5EF4-FFF2-40B4-BE49-F238E27FC236}">
                    <a16:creationId xmlns:a16="http://schemas.microsoft.com/office/drawing/2014/main" id="{E879FB38-E84D-7D6D-F2B7-169B5A3605D9}"/>
                  </a:ext>
                </a:extLst>
              </p:cNvPr>
              <p:cNvSpPr/>
              <p:nvPr/>
            </p:nvSpPr>
            <p:spPr>
              <a:xfrm>
                <a:off x="6639095" y="1089992"/>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8" name="אליפסה 107">
                <a:extLst>
                  <a:ext uri="{FF2B5EF4-FFF2-40B4-BE49-F238E27FC236}">
                    <a16:creationId xmlns:a16="http://schemas.microsoft.com/office/drawing/2014/main" id="{4A0A1AF3-0F04-A063-0866-F4F3CA1BBA27}"/>
                  </a:ext>
                </a:extLst>
              </p:cNvPr>
              <p:cNvSpPr/>
              <p:nvPr/>
            </p:nvSpPr>
            <p:spPr>
              <a:xfrm>
                <a:off x="6877930" y="1089991"/>
                <a:ext cx="136477" cy="136477"/>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5" name="מלבן: פינות מעוגלות 44">
              <a:extLst>
                <a:ext uri="{FF2B5EF4-FFF2-40B4-BE49-F238E27FC236}">
                  <a16:creationId xmlns:a16="http://schemas.microsoft.com/office/drawing/2014/main" id="{574B91A3-F436-F7C1-FDC5-C79A6E38BBB8}"/>
                </a:ext>
              </a:extLst>
            </p:cNvPr>
            <p:cNvSpPr/>
            <p:nvPr/>
          </p:nvSpPr>
          <p:spPr>
            <a:xfrm>
              <a:off x="3223660" y="1392775"/>
              <a:ext cx="2866030" cy="557284"/>
            </a:xfrm>
            <a:prstGeom prst="roundRect">
              <a:avLst/>
            </a:prstGeom>
            <a:noFill/>
            <a:ln w="57150">
              <a:solidFill>
                <a:srgbClr val="FFFF00"/>
              </a:solid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grpSp>
      <p:sp>
        <p:nvSpPr>
          <p:cNvPr id="39" name="תיבת טקסט 38">
            <a:extLst>
              <a:ext uri="{FF2B5EF4-FFF2-40B4-BE49-F238E27FC236}">
                <a16:creationId xmlns:a16="http://schemas.microsoft.com/office/drawing/2014/main" id="{43A75ACE-0BBF-2BE5-679C-D78951224C79}"/>
              </a:ext>
            </a:extLst>
          </p:cNvPr>
          <p:cNvSpPr txBox="1"/>
          <p:nvPr/>
        </p:nvSpPr>
        <p:spPr>
          <a:xfrm>
            <a:off x="6293574" y="170510"/>
            <a:ext cx="5727031" cy="1754326"/>
          </a:xfrm>
          <a:prstGeom prst="rect">
            <a:avLst/>
          </a:prstGeom>
          <a:noFill/>
        </p:spPr>
        <p:txBody>
          <a:bodyPr wrap="square" rtlCol="1">
            <a:spAutoFit/>
          </a:bodyPr>
          <a:lstStyle/>
          <a:p>
            <a:r>
              <a:rPr lang="he-IL"/>
              <a:t>1. </a:t>
            </a:r>
          </a:p>
          <a:p>
            <a:r>
              <a:rPr lang="he-IL"/>
              <a:t>כשהמשתמש נכנס יש אירוע על 4 העיגולים הצבעוניים הקדמיים,</a:t>
            </a:r>
          </a:p>
          <a:p>
            <a:r>
              <a:rPr lang="he-IL"/>
              <a:t>שלחיצה על אחד מהם מוסיפה אירוע של לחיצה על עיגול צבעוני מוסיפה את הצבע לעיגול הזה.</a:t>
            </a:r>
          </a:p>
          <a:p>
            <a:r>
              <a:rPr lang="he-IL"/>
              <a:t>ומוחקת את האירוע מהקודם שנלחץ</a:t>
            </a:r>
          </a:p>
        </p:txBody>
      </p:sp>
      <p:sp>
        <p:nvSpPr>
          <p:cNvPr id="98" name="תיבת טקסט 97">
            <a:extLst>
              <a:ext uri="{FF2B5EF4-FFF2-40B4-BE49-F238E27FC236}">
                <a16:creationId xmlns:a16="http://schemas.microsoft.com/office/drawing/2014/main" id="{CC96B0EB-8E30-5B6C-8F84-2F31D9907762}"/>
              </a:ext>
            </a:extLst>
          </p:cNvPr>
          <p:cNvSpPr txBox="1"/>
          <p:nvPr/>
        </p:nvSpPr>
        <p:spPr>
          <a:xfrm>
            <a:off x="9629714" y="2180637"/>
            <a:ext cx="2390891" cy="1754326"/>
          </a:xfrm>
          <a:prstGeom prst="rect">
            <a:avLst/>
          </a:prstGeom>
          <a:noFill/>
        </p:spPr>
        <p:txBody>
          <a:bodyPr wrap="square" rtlCol="1">
            <a:spAutoFit/>
          </a:bodyPr>
          <a:lstStyle/>
          <a:p>
            <a:r>
              <a:rPr lang="he-IL"/>
              <a:t>2. אם המשתמש ניחש נכון – ניצחון</a:t>
            </a:r>
          </a:p>
          <a:p>
            <a:r>
              <a:rPr lang="he-IL"/>
              <a:t>אם לא</a:t>
            </a:r>
          </a:p>
          <a:p>
            <a:r>
              <a:rPr lang="he-IL"/>
              <a:t>המחשב מחשב, מסמן</a:t>
            </a:r>
          </a:p>
          <a:p>
            <a:r>
              <a:rPr lang="he-IL"/>
              <a:t>וכרגע בחירת הצבע היא בשורה הבאה</a:t>
            </a:r>
          </a:p>
        </p:txBody>
      </p:sp>
      <mc:AlternateContent xmlns:mc="http://schemas.openxmlformats.org/markup-compatibility/2006" xmlns:p14="http://schemas.microsoft.com/office/powerpoint/2010/main">
        <mc:Choice Requires="p14">
          <p:contentPart p14:bwMode="auto" r:id="rId2">
            <p14:nvContentPartPr>
              <p14:cNvPr id="48" name="דיו 47">
                <a:extLst>
                  <a:ext uri="{FF2B5EF4-FFF2-40B4-BE49-F238E27FC236}">
                    <a16:creationId xmlns:a16="http://schemas.microsoft.com/office/drawing/2014/main" id="{FA17ACC4-B703-D7FD-DCE0-5CBAAE86041F}"/>
                  </a:ext>
                </a:extLst>
              </p14:cNvPr>
              <p14:cNvContentPartPr/>
              <p14:nvPr/>
            </p14:nvContentPartPr>
            <p14:xfrm>
              <a:off x="2616861" y="2642104"/>
              <a:ext cx="4450320" cy="953280"/>
            </p14:xfrm>
          </p:contentPart>
        </mc:Choice>
        <mc:Fallback xmlns="">
          <p:pic>
            <p:nvPicPr>
              <p:cNvPr id="48" name="דיו 47">
                <a:extLst>
                  <a:ext uri="{FF2B5EF4-FFF2-40B4-BE49-F238E27FC236}">
                    <a16:creationId xmlns:a16="http://schemas.microsoft.com/office/drawing/2014/main" id="{FA17ACC4-B703-D7FD-DCE0-5CBAAE86041F}"/>
                  </a:ext>
                </a:extLst>
              </p:cNvPr>
              <p:cNvPicPr/>
              <p:nvPr/>
            </p:nvPicPr>
            <p:blipFill>
              <a:blip r:embed="rId3"/>
              <a:stretch>
                <a:fillRect/>
              </a:stretch>
            </p:blipFill>
            <p:spPr>
              <a:xfrm>
                <a:off x="2607861" y="2633104"/>
                <a:ext cx="446796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דיו 49">
                <a:extLst>
                  <a:ext uri="{FF2B5EF4-FFF2-40B4-BE49-F238E27FC236}">
                    <a16:creationId xmlns:a16="http://schemas.microsoft.com/office/drawing/2014/main" id="{120DFA17-CFAC-4AAB-3E4D-4A13B1D622D7}"/>
                  </a:ext>
                </a:extLst>
              </p14:cNvPr>
              <p14:cNvContentPartPr/>
              <p14:nvPr/>
            </p14:nvContentPartPr>
            <p14:xfrm>
              <a:off x="2204661" y="3332584"/>
              <a:ext cx="4142880" cy="783000"/>
            </p14:xfrm>
          </p:contentPart>
        </mc:Choice>
        <mc:Fallback xmlns="">
          <p:pic>
            <p:nvPicPr>
              <p:cNvPr id="50" name="דיו 49">
                <a:extLst>
                  <a:ext uri="{FF2B5EF4-FFF2-40B4-BE49-F238E27FC236}">
                    <a16:creationId xmlns:a16="http://schemas.microsoft.com/office/drawing/2014/main" id="{120DFA17-CFAC-4AAB-3E4D-4A13B1D622D7}"/>
                  </a:ext>
                </a:extLst>
              </p:cNvPr>
              <p:cNvPicPr/>
              <p:nvPr/>
            </p:nvPicPr>
            <p:blipFill>
              <a:blip r:embed="rId5"/>
              <a:stretch>
                <a:fillRect/>
              </a:stretch>
            </p:blipFill>
            <p:spPr>
              <a:xfrm>
                <a:off x="2195661" y="3323584"/>
                <a:ext cx="4160520" cy="80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דיו 50">
                <a:extLst>
                  <a:ext uri="{FF2B5EF4-FFF2-40B4-BE49-F238E27FC236}">
                    <a16:creationId xmlns:a16="http://schemas.microsoft.com/office/drawing/2014/main" id="{493F567A-0BB8-020F-EE1C-940900512360}"/>
                  </a:ext>
                </a:extLst>
              </p14:cNvPr>
              <p14:cNvContentPartPr/>
              <p14:nvPr/>
            </p14:nvContentPartPr>
            <p14:xfrm>
              <a:off x="2383221" y="3899584"/>
              <a:ext cx="4056840" cy="871560"/>
            </p14:xfrm>
          </p:contentPart>
        </mc:Choice>
        <mc:Fallback xmlns="">
          <p:pic>
            <p:nvPicPr>
              <p:cNvPr id="51" name="דיו 50">
                <a:extLst>
                  <a:ext uri="{FF2B5EF4-FFF2-40B4-BE49-F238E27FC236}">
                    <a16:creationId xmlns:a16="http://schemas.microsoft.com/office/drawing/2014/main" id="{493F567A-0BB8-020F-EE1C-940900512360}"/>
                  </a:ext>
                </a:extLst>
              </p:cNvPr>
              <p:cNvPicPr/>
              <p:nvPr/>
            </p:nvPicPr>
            <p:blipFill>
              <a:blip r:embed="rId7"/>
              <a:stretch>
                <a:fillRect/>
              </a:stretch>
            </p:blipFill>
            <p:spPr>
              <a:xfrm>
                <a:off x="2374221" y="3890588"/>
                <a:ext cx="4074480" cy="8891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דיו 58">
                <a:extLst>
                  <a:ext uri="{FF2B5EF4-FFF2-40B4-BE49-F238E27FC236}">
                    <a16:creationId xmlns:a16="http://schemas.microsoft.com/office/drawing/2014/main" id="{5E0B4100-BF6B-6FCE-9486-673D845C350B}"/>
                  </a:ext>
                </a:extLst>
              </p14:cNvPr>
              <p14:cNvContentPartPr/>
              <p14:nvPr/>
            </p14:nvContentPartPr>
            <p14:xfrm>
              <a:off x="2364141" y="4505824"/>
              <a:ext cx="4171320" cy="802440"/>
            </p14:xfrm>
          </p:contentPart>
        </mc:Choice>
        <mc:Fallback xmlns="">
          <p:pic>
            <p:nvPicPr>
              <p:cNvPr id="59" name="דיו 58">
                <a:extLst>
                  <a:ext uri="{FF2B5EF4-FFF2-40B4-BE49-F238E27FC236}">
                    <a16:creationId xmlns:a16="http://schemas.microsoft.com/office/drawing/2014/main" id="{5E0B4100-BF6B-6FCE-9486-673D845C350B}"/>
                  </a:ext>
                </a:extLst>
              </p:cNvPr>
              <p:cNvPicPr/>
              <p:nvPr/>
            </p:nvPicPr>
            <p:blipFill>
              <a:blip r:embed="rId9"/>
              <a:stretch>
                <a:fillRect/>
              </a:stretch>
            </p:blipFill>
            <p:spPr>
              <a:xfrm>
                <a:off x="2355141" y="4496824"/>
                <a:ext cx="418896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2" name="דיו 91">
                <a:extLst>
                  <a:ext uri="{FF2B5EF4-FFF2-40B4-BE49-F238E27FC236}">
                    <a16:creationId xmlns:a16="http://schemas.microsoft.com/office/drawing/2014/main" id="{D7BD8210-B08C-E115-8659-DE2BA409B0A0}"/>
                  </a:ext>
                </a:extLst>
              </p14:cNvPr>
              <p14:cNvContentPartPr/>
              <p14:nvPr/>
            </p14:nvContentPartPr>
            <p14:xfrm>
              <a:off x="2286021" y="5216464"/>
              <a:ext cx="4518720" cy="937080"/>
            </p14:xfrm>
          </p:contentPart>
        </mc:Choice>
        <mc:Fallback xmlns="">
          <p:pic>
            <p:nvPicPr>
              <p:cNvPr id="92" name="דיו 91">
                <a:extLst>
                  <a:ext uri="{FF2B5EF4-FFF2-40B4-BE49-F238E27FC236}">
                    <a16:creationId xmlns:a16="http://schemas.microsoft.com/office/drawing/2014/main" id="{D7BD8210-B08C-E115-8659-DE2BA409B0A0}"/>
                  </a:ext>
                </a:extLst>
              </p:cNvPr>
              <p:cNvPicPr/>
              <p:nvPr/>
            </p:nvPicPr>
            <p:blipFill>
              <a:blip r:embed="rId11"/>
              <a:stretch>
                <a:fillRect/>
              </a:stretch>
            </p:blipFill>
            <p:spPr>
              <a:xfrm>
                <a:off x="2277021" y="5207464"/>
                <a:ext cx="4536360" cy="954720"/>
              </a:xfrm>
              <a:prstGeom prst="rect">
                <a:avLst/>
              </a:prstGeom>
            </p:spPr>
          </p:pic>
        </mc:Fallback>
      </mc:AlternateContent>
      <p:grpSp>
        <p:nvGrpSpPr>
          <p:cNvPr id="94" name="קבוצה 93">
            <a:extLst>
              <a:ext uri="{FF2B5EF4-FFF2-40B4-BE49-F238E27FC236}">
                <a16:creationId xmlns:a16="http://schemas.microsoft.com/office/drawing/2014/main" id="{E523FBC3-21AE-9EE0-67A8-28250CFFB985}"/>
              </a:ext>
            </a:extLst>
          </p:cNvPr>
          <p:cNvGrpSpPr/>
          <p:nvPr/>
        </p:nvGrpSpPr>
        <p:grpSpPr>
          <a:xfrm>
            <a:off x="2463141" y="1676584"/>
            <a:ext cx="4351320" cy="1219320"/>
            <a:chOff x="2463141" y="1676584"/>
            <a:chExt cx="4351320" cy="1219320"/>
          </a:xfrm>
        </p:grpSpPr>
        <mc:AlternateContent xmlns:mc="http://schemas.openxmlformats.org/markup-compatibility/2006" xmlns:p14="http://schemas.microsoft.com/office/powerpoint/2010/main">
          <mc:Choice Requires="p14">
            <p:contentPart p14:bwMode="auto" r:id="rId12">
              <p14:nvContentPartPr>
                <p14:cNvPr id="46" name="דיו 45">
                  <a:extLst>
                    <a:ext uri="{FF2B5EF4-FFF2-40B4-BE49-F238E27FC236}">
                      <a16:creationId xmlns:a16="http://schemas.microsoft.com/office/drawing/2014/main" id="{797B26C3-7F5E-32F2-2F55-26333AD6862B}"/>
                    </a:ext>
                  </a:extLst>
                </p14:cNvPr>
                <p14:cNvContentPartPr/>
                <p14:nvPr/>
              </p14:nvContentPartPr>
              <p14:xfrm>
                <a:off x="2463141" y="1676584"/>
                <a:ext cx="4351320" cy="1219320"/>
              </p14:xfrm>
            </p:contentPart>
          </mc:Choice>
          <mc:Fallback xmlns="">
            <p:pic>
              <p:nvPicPr>
                <p:cNvPr id="46" name="דיו 45">
                  <a:extLst>
                    <a:ext uri="{FF2B5EF4-FFF2-40B4-BE49-F238E27FC236}">
                      <a16:creationId xmlns:a16="http://schemas.microsoft.com/office/drawing/2014/main" id="{797B26C3-7F5E-32F2-2F55-26333AD6862B}"/>
                    </a:ext>
                  </a:extLst>
                </p:cNvPr>
                <p:cNvPicPr/>
                <p:nvPr/>
              </p:nvPicPr>
              <p:blipFill>
                <a:blip r:embed="rId13"/>
                <a:stretch>
                  <a:fillRect/>
                </a:stretch>
              </p:blipFill>
              <p:spPr>
                <a:xfrm>
                  <a:off x="2454141" y="1667584"/>
                  <a:ext cx="43689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דיו 46">
                  <a:extLst>
                    <a:ext uri="{FF2B5EF4-FFF2-40B4-BE49-F238E27FC236}">
                      <a16:creationId xmlns:a16="http://schemas.microsoft.com/office/drawing/2014/main" id="{C0AE08CE-FA79-A19E-670D-B12AE3DEBEA5}"/>
                    </a:ext>
                  </a:extLst>
                </p14:cNvPr>
                <p14:cNvContentPartPr/>
                <p14:nvPr/>
              </p14:nvContentPartPr>
              <p14:xfrm>
                <a:off x="6253581" y="2778904"/>
                <a:ext cx="12960" cy="360"/>
              </p14:xfrm>
            </p:contentPart>
          </mc:Choice>
          <mc:Fallback xmlns="">
            <p:pic>
              <p:nvPicPr>
                <p:cNvPr id="47" name="דיו 46">
                  <a:extLst>
                    <a:ext uri="{FF2B5EF4-FFF2-40B4-BE49-F238E27FC236}">
                      <a16:creationId xmlns:a16="http://schemas.microsoft.com/office/drawing/2014/main" id="{C0AE08CE-FA79-A19E-670D-B12AE3DEBEA5}"/>
                    </a:ext>
                  </a:extLst>
                </p:cNvPr>
                <p:cNvPicPr/>
                <p:nvPr/>
              </p:nvPicPr>
              <p:blipFill>
                <a:blip r:embed="rId15"/>
                <a:stretch>
                  <a:fillRect/>
                </a:stretch>
              </p:blipFill>
              <p:spPr>
                <a:xfrm>
                  <a:off x="6244581" y="2769904"/>
                  <a:ext cx="30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3" name="דיו 92">
                  <a:extLst>
                    <a:ext uri="{FF2B5EF4-FFF2-40B4-BE49-F238E27FC236}">
                      <a16:creationId xmlns:a16="http://schemas.microsoft.com/office/drawing/2014/main" id="{AF793A8C-3219-7DA4-E3E5-AB4C70C6278A}"/>
                    </a:ext>
                  </a:extLst>
                </p14:cNvPr>
                <p14:cNvContentPartPr/>
                <p14:nvPr/>
              </p14:nvContentPartPr>
              <p14:xfrm>
                <a:off x="4867941" y="2716228"/>
                <a:ext cx="360" cy="360"/>
              </p14:xfrm>
            </p:contentPart>
          </mc:Choice>
          <mc:Fallback xmlns="">
            <p:pic>
              <p:nvPicPr>
                <p:cNvPr id="93" name="דיו 92">
                  <a:extLst>
                    <a:ext uri="{FF2B5EF4-FFF2-40B4-BE49-F238E27FC236}">
                      <a16:creationId xmlns:a16="http://schemas.microsoft.com/office/drawing/2014/main" id="{AF793A8C-3219-7DA4-E3E5-AB4C70C6278A}"/>
                    </a:ext>
                  </a:extLst>
                </p:cNvPr>
                <p:cNvPicPr/>
                <p:nvPr/>
              </p:nvPicPr>
              <p:blipFill>
                <a:blip r:embed="rId17"/>
                <a:stretch>
                  <a:fillRect/>
                </a:stretch>
              </p:blipFill>
              <p:spPr>
                <a:xfrm>
                  <a:off x="4858941" y="270722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95" name="דיו 94">
                <a:extLst>
                  <a:ext uri="{FF2B5EF4-FFF2-40B4-BE49-F238E27FC236}">
                    <a16:creationId xmlns:a16="http://schemas.microsoft.com/office/drawing/2014/main" id="{FBBCF152-1B2D-11E7-C9B3-46A444D12375}"/>
                  </a:ext>
                </a:extLst>
              </p14:cNvPr>
              <p14:cNvContentPartPr/>
              <p14:nvPr/>
            </p14:nvContentPartPr>
            <p14:xfrm>
              <a:off x="4858581" y="4821148"/>
              <a:ext cx="360" cy="1800"/>
            </p14:xfrm>
          </p:contentPart>
        </mc:Choice>
        <mc:Fallback xmlns="">
          <p:pic>
            <p:nvPicPr>
              <p:cNvPr id="95" name="דיו 94">
                <a:extLst>
                  <a:ext uri="{FF2B5EF4-FFF2-40B4-BE49-F238E27FC236}">
                    <a16:creationId xmlns:a16="http://schemas.microsoft.com/office/drawing/2014/main" id="{FBBCF152-1B2D-11E7-C9B3-46A444D12375}"/>
                  </a:ext>
                </a:extLst>
              </p:cNvPr>
              <p:cNvPicPr/>
              <p:nvPr/>
            </p:nvPicPr>
            <p:blipFill>
              <a:blip r:embed="rId19"/>
              <a:stretch>
                <a:fillRect/>
              </a:stretch>
            </p:blipFill>
            <p:spPr>
              <a:xfrm>
                <a:off x="4849581" y="4812148"/>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6" name="דיו 95">
                <a:extLst>
                  <a:ext uri="{FF2B5EF4-FFF2-40B4-BE49-F238E27FC236}">
                    <a16:creationId xmlns:a16="http://schemas.microsoft.com/office/drawing/2014/main" id="{9477F270-0AA8-BCF8-AFFA-F9445FCAAD17}"/>
                  </a:ext>
                </a:extLst>
              </p14:cNvPr>
              <p14:cNvContentPartPr/>
              <p14:nvPr/>
            </p14:nvContentPartPr>
            <p14:xfrm>
              <a:off x="8661" y="2187388"/>
              <a:ext cx="360" cy="360"/>
            </p14:xfrm>
          </p:contentPart>
        </mc:Choice>
        <mc:Fallback xmlns="">
          <p:pic>
            <p:nvPicPr>
              <p:cNvPr id="96" name="דיו 95">
                <a:extLst>
                  <a:ext uri="{FF2B5EF4-FFF2-40B4-BE49-F238E27FC236}">
                    <a16:creationId xmlns:a16="http://schemas.microsoft.com/office/drawing/2014/main" id="{9477F270-0AA8-BCF8-AFFA-F9445FCAAD17}"/>
                  </a:ext>
                </a:extLst>
              </p:cNvPr>
              <p:cNvPicPr/>
              <p:nvPr/>
            </p:nvPicPr>
            <p:blipFill>
              <a:blip r:embed="rId21"/>
              <a:stretch>
                <a:fillRect/>
              </a:stretch>
            </p:blipFill>
            <p:spPr>
              <a:xfrm>
                <a:off x="-339" y="2178388"/>
                <a:ext cx="18000" cy="18000"/>
              </a:xfrm>
              <a:prstGeom prst="rect">
                <a:avLst/>
              </a:prstGeom>
            </p:spPr>
          </p:pic>
        </mc:Fallback>
      </mc:AlternateContent>
    </p:spTree>
    <p:extLst>
      <p:ext uri="{BB962C8B-B14F-4D97-AF65-F5344CB8AC3E}">
        <p14:creationId xmlns:p14="http://schemas.microsoft.com/office/powerpoint/2010/main" val="128706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CACD03EC-7343-1E02-ADFE-A0021DC8185B}"/>
              </a:ext>
            </a:extLst>
          </p:cNvPr>
          <p:cNvSpPr txBox="1"/>
          <p:nvPr/>
        </p:nvSpPr>
        <p:spPr>
          <a:xfrm>
            <a:off x="2" y="0"/>
            <a:ext cx="12003741" cy="7094250"/>
          </a:xfrm>
          <a:prstGeom prst="rect">
            <a:avLst/>
          </a:prstGeom>
          <a:noFill/>
        </p:spPr>
        <p:txBody>
          <a:bodyPr wrap="square" rtlCol="1">
            <a:spAutoFit/>
          </a:bodyPr>
          <a:lstStyle/>
          <a:p>
            <a:r>
              <a:rPr lang="en-US" sz="1400" b="1"/>
              <a:t>Game.html:</a:t>
            </a:r>
          </a:p>
          <a:p>
            <a:r>
              <a:rPr lang="he-IL" sz="1400"/>
              <a:t>בהתחלה (כשנכנסים לדף </a:t>
            </a:r>
            <a:r>
              <a:rPr lang="en-US" sz="1400"/>
              <a:t>(game</a:t>
            </a:r>
            <a:r>
              <a:rPr lang="he-IL" sz="1400"/>
              <a:t> מציג את המשחק</a:t>
            </a:r>
          </a:p>
          <a:p>
            <a:r>
              <a:rPr lang="en-US" sz="1400" b="1"/>
              <a:t>Game.js</a:t>
            </a:r>
          </a:p>
          <a:p>
            <a:r>
              <a:rPr lang="he-IL" sz="1400"/>
              <a:t>פונקציות:</a:t>
            </a:r>
          </a:p>
          <a:p>
            <a:pPr marL="342900" indent="-342900">
              <a:buFont typeface="+mj-lt"/>
              <a:buAutoNum type="arabicPeriod"/>
            </a:pPr>
            <a:r>
              <a:rPr lang="he-IL" sz="1400"/>
              <a:t>בחירת 4 צבעים אקראיים</a:t>
            </a:r>
          </a:p>
          <a:p>
            <a:pPr marL="342900" indent="-342900">
              <a:buFont typeface="+mj-lt"/>
              <a:buAutoNum type="arabicPeriod"/>
            </a:pPr>
            <a:r>
              <a:rPr lang="he-IL" sz="1400"/>
              <a:t>הוספת מאזין אירועים 2 לכל עיגול בשורה הרלוונטית .</a:t>
            </a:r>
          </a:p>
          <a:p>
            <a:pPr marL="342900" indent="-342900">
              <a:buFont typeface="+mj-lt"/>
              <a:buAutoNum type="arabicPeriod"/>
            </a:pPr>
            <a:r>
              <a:rPr lang="he-IL" sz="1400"/>
              <a:t>מוסיף מאזין אירועים 3 לכל אחד ממאגר הצבעים, מקבל אלמנט עיגול כפרמטר</a:t>
            </a:r>
          </a:p>
          <a:p>
            <a:pPr marL="342900" indent="-342900">
              <a:buFont typeface="+mj-lt"/>
              <a:buAutoNum type="arabicPeriod"/>
            </a:pPr>
            <a:r>
              <a:rPr lang="he-IL" sz="1400"/>
              <a:t>הסרת כל מאזיני האירועים ממאגר הצבעים</a:t>
            </a:r>
          </a:p>
          <a:p>
            <a:pPr marL="342900" indent="-342900">
              <a:lnSpc>
                <a:spcPct val="150000"/>
              </a:lnSpc>
              <a:buFont typeface="+mj-lt"/>
              <a:buAutoNum type="arabicPeriod"/>
            </a:pPr>
            <a:r>
              <a:rPr lang="he-IL" sz="1400"/>
              <a:t>צובע את העיגול שהתקבל כפרמטר בצבע שהתקבל כפרמטר, קורא לפונקציה 6 עם העיגול והצבע</a:t>
            </a:r>
          </a:p>
          <a:p>
            <a:pPr marL="342900" indent="-342900">
              <a:buFont typeface="+mj-lt"/>
              <a:buAutoNum type="arabicPeriod"/>
            </a:pPr>
            <a:r>
              <a:rPr lang="he-IL" sz="1400"/>
              <a:t>שומר בזיכרון את הצבע שנבחר</a:t>
            </a:r>
          </a:p>
          <a:p>
            <a:pPr marL="342900" indent="-342900">
              <a:buFont typeface="+mj-lt"/>
              <a:buAutoNum type="arabicPeriod"/>
            </a:pPr>
            <a:r>
              <a:rPr lang="he-IL" sz="1400"/>
              <a:t>בודקת אם כל הצבעים מלאים ואם אין צבע שחוזר על עצמו, אם יש </a:t>
            </a:r>
            <a:r>
              <a:rPr lang="en-US" sz="1400"/>
              <a:t> alert </a:t>
            </a:r>
            <a:r>
              <a:rPr lang="he-IL" sz="1400"/>
              <a:t>הודעה. אם לא – קוראת לפונקציה 8</a:t>
            </a:r>
          </a:p>
          <a:p>
            <a:pPr marL="342900" indent="-342900">
              <a:buFont typeface="+mj-lt"/>
              <a:buAutoNum type="arabicPeriod"/>
            </a:pPr>
            <a:r>
              <a:rPr lang="he-IL" sz="1400"/>
              <a:t>מקבלת את המספר המנוחש מחשבת התאמה ל 4 צבעים שנבחרו, אם יש ניצחון, קוראת לפונקציה 11 עם ניצחון, אם לא - קוראת לפונקציה 9 עם הנתונים</a:t>
            </a:r>
          </a:p>
          <a:p>
            <a:pPr marL="342900" indent="-342900">
              <a:buFont typeface="+mj-lt"/>
              <a:buAutoNum type="arabicPeriod"/>
            </a:pPr>
            <a:r>
              <a:rPr lang="he-IL" sz="1400"/>
              <a:t>מקבלת את מספר הפגיעות והבולים, מוסיפה לדף את התוצאות, קוראת לפונקציה 10 . מעדכנת את מספר השורה, (בשלב יותר מתקדם – קריאה לפונקציה של הדגשת השורה הנוכחית) אם קטן מ8 קוראת לפונקציה 2, אם לא, קוראת לפונקציה 11 עם כישלון .</a:t>
            </a:r>
          </a:p>
          <a:p>
            <a:pPr marL="342900" indent="-342900">
              <a:buFont typeface="+mj-lt"/>
              <a:buAutoNum type="arabicPeriod"/>
            </a:pPr>
            <a:r>
              <a:rPr lang="he-IL" sz="1400"/>
              <a:t> מוחקת את כל המאזיני אירועים מרשימת הצבעים ומהשורה הנוכחית – (בשלב יותר מתקדם – קריאה לפונקציה של ביטול הדגשת השורה הנוכחית)</a:t>
            </a:r>
          </a:p>
          <a:p>
            <a:pPr marL="342900" indent="-342900">
              <a:buFont typeface="+mj-lt"/>
              <a:buAutoNum type="arabicPeriod"/>
            </a:pPr>
            <a:r>
              <a:rPr lang="he-IL" sz="1400"/>
              <a:t>מקבלת משתנה בוליאני אם היה ניצחון או כישלון, מחיקת כל התוכן מהדף, הוספת כפתורים לחזרה לדף הראשי או משחק חדש, קריאה לפונקציה 12 עם המשתנה שהתקבל כפרמטר, אם התבצע ניצחון קריאה לפונקציה 13, אם התבצע כישלון קריאה לפונקציה 14</a:t>
            </a:r>
          </a:p>
          <a:p>
            <a:pPr marL="342900" indent="-342900">
              <a:buFont typeface="+mj-lt"/>
              <a:buAutoNum type="arabicPeriod"/>
            </a:pPr>
            <a:r>
              <a:rPr lang="he-IL" sz="1400"/>
              <a:t>מקבלת האם התבצע כישלון או ניצחון ומעדכנת ב </a:t>
            </a:r>
            <a:r>
              <a:rPr lang="en-US" sz="1400"/>
              <a:t>local storage </a:t>
            </a:r>
            <a:r>
              <a:rPr lang="he-IL" sz="1400"/>
              <a:t> של המשתמש הנוכחי. </a:t>
            </a:r>
          </a:p>
          <a:p>
            <a:pPr marL="342900" indent="-342900">
              <a:buFont typeface="+mj-lt"/>
              <a:buAutoNum type="arabicPeriod"/>
            </a:pPr>
            <a:r>
              <a:rPr lang="he-IL" sz="1400"/>
              <a:t>מוסיפה לדף הודעת ניצחון (ואנימציה) (בשלב יותר מתקדם – סטטיסטיקות משתמשים – כמה הצליחו ביותר ממך, כמה בפחות)</a:t>
            </a:r>
          </a:p>
          <a:p>
            <a:pPr marL="342900" indent="-342900">
              <a:buFont typeface="+mj-lt"/>
              <a:buAutoNum type="arabicPeriod"/>
            </a:pPr>
            <a:r>
              <a:rPr lang="he-IL" sz="1400"/>
              <a:t>מוסיפה לדף הודעת כישלון (ואנימציה) (בשלב יותר מתקדם – סטטיסטיקות משתמשים – כמה הצליחו ביותר ממך, כמה בפחות)</a:t>
            </a:r>
          </a:p>
          <a:p>
            <a:pPr marL="342900" indent="-342900">
              <a:buFont typeface="+mj-lt"/>
              <a:buAutoNum type="arabicPeriod"/>
            </a:pPr>
            <a:endParaRPr lang="he-IL" sz="1400"/>
          </a:p>
          <a:p>
            <a:r>
              <a:rPr lang="he-IL" sz="1400"/>
              <a:t>מאזיני אירועים:</a:t>
            </a:r>
          </a:p>
          <a:p>
            <a:pPr marL="342900" indent="-342900">
              <a:buAutoNum type="arabicPeriod"/>
            </a:pPr>
            <a:r>
              <a:rPr lang="he-IL" sz="1400"/>
              <a:t>כשהדף נטען – </a:t>
            </a:r>
            <a:r>
              <a:rPr lang="en-US" sz="1400"/>
              <a:t>“when loading”</a:t>
            </a:r>
            <a:r>
              <a:rPr lang="he-IL" sz="1400"/>
              <a:t> – קריאה לפונקציות, 1,2, </a:t>
            </a:r>
          </a:p>
          <a:p>
            <a:pPr marL="342900" indent="-342900">
              <a:buAutoNum type="arabicPeriod"/>
            </a:pPr>
            <a:r>
              <a:rPr lang="he-IL" sz="1400"/>
              <a:t>כשעיגול נלחץ – "</a:t>
            </a:r>
            <a:r>
              <a:rPr lang="en-US" sz="1400"/>
              <a:t>clicked</a:t>
            </a:r>
            <a:r>
              <a:rPr lang="he-IL" sz="1400"/>
              <a:t>" – קורא לפונקציה 4, ואז לפונקציה 3 עם פרמטר - העיגול</a:t>
            </a:r>
            <a:endParaRPr lang="en-US" sz="1400"/>
          </a:p>
          <a:p>
            <a:pPr marL="342900" indent="-342900">
              <a:buAutoNum type="arabicPeriod"/>
            </a:pPr>
            <a:r>
              <a:rPr lang="he-IL" sz="1400"/>
              <a:t>כשצבע ממאגר הצבעים נלחץ - קורא לפונקציה 5 עם העיגול שנלחץ, ועם שם הצבע</a:t>
            </a:r>
          </a:p>
          <a:p>
            <a:pPr marL="342900" indent="-342900">
              <a:buAutoNum type="arabicPeriod"/>
            </a:pPr>
            <a:r>
              <a:rPr lang="he-IL" sz="1400"/>
              <a:t>בעת לחיצה על כפתור שלח שורה – קורא לפונקציה 7</a:t>
            </a:r>
          </a:p>
          <a:p>
            <a:pPr marL="342900" indent="-342900">
              <a:buAutoNum type="arabicPeriod"/>
            </a:pPr>
            <a:endParaRPr lang="he-IL" sz="1400"/>
          </a:p>
          <a:p>
            <a:r>
              <a:rPr lang="he-IL" sz="1400"/>
              <a:t>משתנים:</a:t>
            </a:r>
          </a:p>
          <a:p>
            <a:r>
              <a:rPr lang="he-IL" sz="1400"/>
              <a:t>מערך אובייקטים: כל שורה היא אובייקט שורה</a:t>
            </a:r>
          </a:p>
          <a:p>
            <a:r>
              <a:rPr lang="he-IL" sz="1400"/>
              <a:t>אובייקט שורה מכיל 4 משתנים לצבעים לכל עיגול</a:t>
            </a:r>
          </a:p>
          <a:p>
            <a:r>
              <a:rPr lang="he-IL" sz="1400"/>
              <a:t>משתנה מסוג אובייקט שורה- 4 הצבעים הנכונים</a:t>
            </a:r>
          </a:p>
          <a:p>
            <a:r>
              <a:rPr lang="he-IL" sz="1400"/>
              <a:t>מספר השורה הנוכחית – מאותחל לאפס</a:t>
            </a:r>
          </a:p>
        </p:txBody>
      </p:sp>
      <p:cxnSp>
        <p:nvCxnSpPr>
          <p:cNvPr id="3" name="מחבר חץ ישר 2">
            <a:extLst>
              <a:ext uri="{FF2B5EF4-FFF2-40B4-BE49-F238E27FC236}">
                <a16:creationId xmlns:a16="http://schemas.microsoft.com/office/drawing/2014/main" id="{59FEA465-D751-874B-CA34-7710020DAB2B}"/>
              </a:ext>
            </a:extLst>
          </p:cNvPr>
          <p:cNvCxnSpPr/>
          <p:nvPr/>
        </p:nvCxnSpPr>
        <p:spPr>
          <a:xfrm>
            <a:off x="7974685" y="121059"/>
            <a:ext cx="1733265" cy="186520"/>
          </a:xfrm>
          <a:prstGeom prst="straightConnector1">
            <a:avLst/>
          </a:prstGeom>
          <a:ln w="57150">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5" name="תיבת טקסט 4">
            <a:extLst>
              <a:ext uri="{FF2B5EF4-FFF2-40B4-BE49-F238E27FC236}">
                <a16:creationId xmlns:a16="http://schemas.microsoft.com/office/drawing/2014/main" id="{2884A3D8-6D20-00AA-898F-23F55FD4E7E5}"/>
              </a:ext>
            </a:extLst>
          </p:cNvPr>
          <p:cNvSpPr txBox="1"/>
          <p:nvPr/>
        </p:nvSpPr>
        <p:spPr>
          <a:xfrm>
            <a:off x="-128050" y="121059"/>
            <a:ext cx="4222377" cy="1754326"/>
          </a:xfrm>
          <a:prstGeom prst="rect">
            <a:avLst/>
          </a:prstGeom>
          <a:noFill/>
        </p:spPr>
        <p:txBody>
          <a:bodyPr wrap="square" rtlCol="1">
            <a:spAutoFit/>
          </a:bodyPr>
          <a:lstStyle/>
          <a:p>
            <a:r>
              <a:rPr lang="he-IL"/>
              <a:t>מדובר פה רק על הדף </a:t>
            </a:r>
            <a:r>
              <a:rPr lang="en-US"/>
              <a:t>game</a:t>
            </a:r>
          </a:p>
          <a:p>
            <a:r>
              <a:rPr lang="he-IL"/>
              <a:t>הדרך להיכנס אליו תהיה דרך הדף של המשחקים</a:t>
            </a:r>
          </a:p>
          <a:p>
            <a:r>
              <a:rPr lang="he-IL"/>
              <a:t>כשלוחצים מהדף של המשחקים מגיעים לדף </a:t>
            </a:r>
            <a:r>
              <a:rPr lang="en-US"/>
              <a:t>game</a:t>
            </a:r>
          </a:p>
          <a:p>
            <a:r>
              <a:rPr lang="he-IL"/>
              <a:t>אז קורה הכל...</a:t>
            </a:r>
          </a:p>
        </p:txBody>
      </p:sp>
      <p:sp>
        <p:nvSpPr>
          <p:cNvPr id="7" name="תיבת טקסט 6">
            <a:extLst>
              <a:ext uri="{FF2B5EF4-FFF2-40B4-BE49-F238E27FC236}">
                <a16:creationId xmlns:a16="http://schemas.microsoft.com/office/drawing/2014/main" id="{41F9FADE-0365-BE09-4B3A-12CAB2024595}"/>
              </a:ext>
            </a:extLst>
          </p:cNvPr>
          <p:cNvSpPr txBox="1"/>
          <p:nvPr/>
        </p:nvSpPr>
        <p:spPr>
          <a:xfrm>
            <a:off x="188261" y="5024773"/>
            <a:ext cx="4894729" cy="1384995"/>
          </a:xfrm>
          <a:prstGeom prst="rect">
            <a:avLst/>
          </a:prstGeom>
          <a:noFill/>
        </p:spPr>
        <p:txBody>
          <a:bodyPr wrap="square" rtlCol="1">
            <a:spAutoFit/>
          </a:bodyPr>
          <a:lstStyle/>
          <a:p>
            <a:r>
              <a:rPr lang="he-IL" sz="2800" b="1"/>
              <a:t>בס"ה 14 פונקציות, שכל אחת עושה משהו קטן, והמשחק עובד!!</a:t>
            </a:r>
          </a:p>
        </p:txBody>
      </p:sp>
      <p:grpSp>
        <p:nvGrpSpPr>
          <p:cNvPr id="12" name="קבוצה 11">
            <a:extLst>
              <a:ext uri="{FF2B5EF4-FFF2-40B4-BE49-F238E27FC236}">
                <a16:creationId xmlns:a16="http://schemas.microsoft.com/office/drawing/2014/main" id="{A584EF13-6858-70C6-A54B-EF1D3242A94D}"/>
              </a:ext>
            </a:extLst>
          </p:cNvPr>
          <p:cNvGrpSpPr/>
          <p:nvPr/>
        </p:nvGrpSpPr>
        <p:grpSpPr>
          <a:xfrm>
            <a:off x="9708861" y="1837433"/>
            <a:ext cx="360" cy="360"/>
            <a:chOff x="9708861" y="1837433"/>
            <a:chExt cx="360" cy="360"/>
          </a:xfrm>
        </p:grpSpPr>
        <mc:AlternateContent xmlns:mc="http://schemas.openxmlformats.org/markup-compatibility/2006" xmlns:p14="http://schemas.microsoft.com/office/powerpoint/2010/main">
          <mc:Choice Requires="p14">
            <p:contentPart p14:bwMode="auto" r:id="rId2">
              <p14:nvContentPartPr>
                <p14:cNvPr id="2" name="דיו 1">
                  <a:extLst>
                    <a:ext uri="{FF2B5EF4-FFF2-40B4-BE49-F238E27FC236}">
                      <a16:creationId xmlns:a16="http://schemas.microsoft.com/office/drawing/2014/main" id="{B7C7D940-A14F-4B2E-34C6-3A619E49F156}"/>
                    </a:ext>
                  </a:extLst>
                </p14:cNvPr>
                <p14:cNvContentPartPr/>
                <p14:nvPr/>
              </p14:nvContentPartPr>
              <p14:xfrm>
                <a:off x="9708861" y="1837433"/>
                <a:ext cx="360" cy="360"/>
              </p14:xfrm>
            </p:contentPart>
          </mc:Choice>
          <mc:Fallback xmlns="">
            <p:pic>
              <p:nvPicPr>
                <p:cNvPr id="2" name="דיו 1">
                  <a:extLst>
                    <a:ext uri="{FF2B5EF4-FFF2-40B4-BE49-F238E27FC236}">
                      <a16:creationId xmlns:a16="http://schemas.microsoft.com/office/drawing/2014/main" id="{B7C7D940-A14F-4B2E-34C6-3A619E49F156}"/>
                    </a:ext>
                  </a:extLst>
                </p:cNvPr>
                <p:cNvPicPr/>
                <p:nvPr/>
              </p:nvPicPr>
              <p:blipFill>
                <a:blip r:embed="rId3"/>
                <a:stretch>
                  <a:fillRect/>
                </a:stretch>
              </p:blipFill>
              <p:spPr>
                <a:xfrm>
                  <a:off x="9699861" y="1828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דיו 5">
                  <a:extLst>
                    <a:ext uri="{FF2B5EF4-FFF2-40B4-BE49-F238E27FC236}">
                      <a16:creationId xmlns:a16="http://schemas.microsoft.com/office/drawing/2014/main" id="{797B62F5-ECB8-BF65-38AA-53B58FEE31C1}"/>
                    </a:ext>
                  </a:extLst>
                </p14:cNvPr>
                <p14:cNvContentPartPr/>
                <p14:nvPr/>
              </p14:nvContentPartPr>
              <p14:xfrm>
                <a:off x="9708861" y="1837433"/>
                <a:ext cx="360" cy="360"/>
              </p14:xfrm>
            </p:contentPart>
          </mc:Choice>
          <mc:Fallback xmlns="">
            <p:pic>
              <p:nvPicPr>
                <p:cNvPr id="6" name="דיו 5">
                  <a:extLst>
                    <a:ext uri="{FF2B5EF4-FFF2-40B4-BE49-F238E27FC236}">
                      <a16:creationId xmlns:a16="http://schemas.microsoft.com/office/drawing/2014/main" id="{797B62F5-ECB8-BF65-38AA-53B58FEE31C1}"/>
                    </a:ext>
                  </a:extLst>
                </p:cNvPr>
                <p:cNvPicPr/>
                <p:nvPr/>
              </p:nvPicPr>
              <p:blipFill>
                <a:blip r:embed="rId3"/>
                <a:stretch>
                  <a:fillRect/>
                </a:stretch>
              </p:blipFill>
              <p:spPr>
                <a:xfrm>
                  <a:off x="9699861" y="1828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דיו 7">
                  <a:extLst>
                    <a:ext uri="{FF2B5EF4-FFF2-40B4-BE49-F238E27FC236}">
                      <a16:creationId xmlns:a16="http://schemas.microsoft.com/office/drawing/2014/main" id="{B4782567-5D3A-49E5-0D32-48B85DCDABF5}"/>
                    </a:ext>
                  </a:extLst>
                </p14:cNvPr>
                <p14:cNvContentPartPr/>
                <p14:nvPr/>
              </p14:nvContentPartPr>
              <p14:xfrm>
                <a:off x="9708861" y="1837433"/>
                <a:ext cx="360" cy="360"/>
              </p14:xfrm>
            </p:contentPart>
          </mc:Choice>
          <mc:Fallback xmlns="">
            <p:pic>
              <p:nvPicPr>
                <p:cNvPr id="8" name="דיו 7">
                  <a:extLst>
                    <a:ext uri="{FF2B5EF4-FFF2-40B4-BE49-F238E27FC236}">
                      <a16:creationId xmlns:a16="http://schemas.microsoft.com/office/drawing/2014/main" id="{B4782567-5D3A-49E5-0D32-48B85DCDABF5}"/>
                    </a:ext>
                  </a:extLst>
                </p:cNvPr>
                <p:cNvPicPr/>
                <p:nvPr/>
              </p:nvPicPr>
              <p:blipFill>
                <a:blip r:embed="rId3"/>
                <a:stretch>
                  <a:fillRect/>
                </a:stretch>
              </p:blipFill>
              <p:spPr>
                <a:xfrm>
                  <a:off x="9699861" y="1828433"/>
                  <a:ext cx="18000" cy="18000"/>
                </a:xfrm>
                <a:prstGeom prst="rect">
                  <a:avLst/>
                </a:prstGeom>
              </p:spPr>
            </p:pic>
          </mc:Fallback>
        </mc:AlternateContent>
      </p:grpSp>
      <p:grpSp>
        <p:nvGrpSpPr>
          <p:cNvPr id="11" name="קבוצה 10">
            <a:extLst>
              <a:ext uri="{FF2B5EF4-FFF2-40B4-BE49-F238E27FC236}">
                <a16:creationId xmlns:a16="http://schemas.microsoft.com/office/drawing/2014/main" id="{AE77DCE1-C5F4-B79C-7738-9DD028B20B7F}"/>
              </a:ext>
            </a:extLst>
          </p:cNvPr>
          <p:cNvGrpSpPr/>
          <p:nvPr/>
        </p:nvGrpSpPr>
        <p:grpSpPr>
          <a:xfrm>
            <a:off x="8964741" y="2285993"/>
            <a:ext cx="360" cy="360"/>
            <a:chOff x="8964741" y="2285993"/>
            <a:chExt cx="360" cy="360"/>
          </a:xfrm>
        </p:grpSpPr>
        <mc:AlternateContent xmlns:mc="http://schemas.openxmlformats.org/markup-compatibility/2006" xmlns:p14="http://schemas.microsoft.com/office/powerpoint/2010/main">
          <mc:Choice Requires="p14">
            <p:contentPart p14:bwMode="auto" r:id="rId6">
              <p14:nvContentPartPr>
                <p14:cNvPr id="9" name="דיו 8">
                  <a:extLst>
                    <a:ext uri="{FF2B5EF4-FFF2-40B4-BE49-F238E27FC236}">
                      <a16:creationId xmlns:a16="http://schemas.microsoft.com/office/drawing/2014/main" id="{8B4ADF16-D45D-056C-E4FC-E560CE6BAD39}"/>
                    </a:ext>
                  </a:extLst>
                </p14:cNvPr>
                <p14:cNvContentPartPr/>
                <p14:nvPr/>
              </p14:nvContentPartPr>
              <p14:xfrm>
                <a:off x="8964741" y="2285993"/>
                <a:ext cx="360" cy="360"/>
              </p14:xfrm>
            </p:contentPart>
          </mc:Choice>
          <mc:Fallback xmlns="">
            <p:pic>
              <p:nvPicPr>
                <p:cNvPr id="9" name="דיו 8">
                  <a:extLst>
                    <a:ext uri="{FF2B5EF4-FFF2-40B4-BE49-F238E27FC236}">
                      <a16:creationId xmlns:a16="http://schemas.microsoft.com/office/drawing/2014/main" id="{8B4ADF16-D45D-056C-E4FC-E560CE6BAD39}"/>
                    </a:ext>
                  </a:extLst>
                </p:cNvPr>
                <p:cNvPicPr/>
                <p:nvPr/>
              </p:nvPicPr>
              <p:blipFill>
                <a:blip r:embed="rId3"/>
                <a:stretch>
                  <a:fillRect/>
                </a:stretch>
              </p:blipFill>
              <p:spPr>
                <a:xfrm>
                  <a:off x="8955741" y="22769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דיו 9">
                  <a:extLst>
                    <a:ext uri="{FF2B5EF4-FFF2-40B4-BE49-F238E27FC236}">
                      <a16:creationId xmlns:a16="http://schemas.microsoft.com/office/drawing/2014/main" id="{96C6D2B7-85B1-80EE-6DA5-06AB3BC720DA}"/>
                    </a:ext>
                  </a:extLst>
                </p14:cNvPr>
                <p14:cNvContentPartPr/>
                <p14:nvPr/>
              </p14:nvContentPartPr>
              <p14:xfrm>
                <a:off x="8964741" y="2285993"/>
                <a:ext cx="360" cy="360"/>
              </p14:xfrm>
            </p:contentPart>
          </mc:Choice>
          <mc:Fallback xmlns="">
            <p:pic>
              <p:nvPicPr>
                <p:cNvPr id="10" name="דיו 9">
                  <a:extLst>
                    <a:ext uri="{FF2B5EF4-FFF2-40B4-BE49-F238E27FC236}">
                      <a16:creationId xmlns:a16="http://schemas.microsoft.com/office/drawing/2014/main" id="{96C6D2B7-85B1-80EE-6DA5-06AB3BC720DA}"/>
                    </a:ext>
                  </a:extLst>
                </p:cNvPr>
                <p:cNvPicPr/>
                <p:nvPr/>
              </p:nvPicPr>
              <p:blipFill>
                <a:blip r:embed="rId3"/>
                <a:stretch>
                  <a:fillRect/>
                </a:stretch>
              </p:blipFill>
              <p:spPr>
                <a:xfrm>
                  <a:off x="8955741" y="2276993"/>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3" name="דיו 12">
                <a:extLst>
                  <a:ext uri="{FF2B5EF4-FFF2-40B4-BE49-F238E27FC236}">
                    <a16:creationId xmlns:a16="http://schemas.microsoft.com/office/drawing/2014/main" id="{3E039169-9D5F-CB82-7F08-5F0A6C3F51D6}"/>
                  </a:ext>
                </a:extLst>
              </p14:cNvPr>
              <p14:cNvContentPartPr/>
              <p14:nvPr/>
            </p14:nvContentPartPr>
            <p14:xfrm>
              <a:off x="10596261" y="4033793"/>
              <a:ext cx="360" cy="360"/>
            </p14:xfrm>
          </p:contentPart>
        </mc:Choice>
        <mc:Fallback xmlns="">
          <p:pic>
            <p:nvPicPr>
              <p:cNvPr id="13" name="דיו 12">
                <a:extLst>
                  <a:ext uri="{FF2B5EF4-FFF2-40B4-BE49-F238E27FC236}">
                    <a16:creationId xmlns:a16="http://schemas.microsoft.com/office/drawing/2014/main" id="{3E039169-9D5F-CB82-7F08-5F0A6C3F51D6}"/>
                  </a:ext>
                </a:extLst>
              </p:cNvPr>
              <p:cNvPicPr/>
              <p:nvPr/>
            </p:nvPicPr>
            <p:blipFill>
              <a:blip r:embed="rId9"/>
              <a:stretch>
                <a:fillRect/>
              </a:stretch>
            </p:blipFill>
            <p:spPr>
              <a:xfrm>
                <a:off x="10587261" y="40247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דיו 13">
                <a:extLst>
                  <a:ext uri="{FF2B5EF4-FFF2-40B4-BE49-F238E27FC236}">
                    <a16:creationId xmlns:a16="http://schemas.microsoft.com/office/drawing/2014/main" id="{40D67912-AAB8-C175-8F22-0FA350D210DD}"/>
                  </a:ext>
                </a:extLst>
              </p14:cNvPr>
              <p14:cNvContentPartPr/>
              <p14:nvPr/>
            </p14:nvContentPartPr>
            <p14:xfrm>
              <a:off x="10820181" y="2823833"/>
              <a:ext cx="360" cy="360"/>
            </p14:xfrm>
          </p:contentPart>
        </mc:Choice>
        <mc:Fallback xmlns="">
          <p:pic>
            <p:nvPicPr>
              <p:cNvPr id="14" name="דיו 13">
                <a:extLst>
                  <a:ext uri="{FF2B5EF4-FFF2-40B4-BE49-F238E27FC236}">
                    <a16:creationId xmlns:a16="http://schemas.microsoft.com/office/drawing/2014/main" id="{40D67912-AAB8-C175-8F22-0FA350D210DD}"/>
                  </a:ext>
                </a:extLst>
              </p:cNvPr>
              <p:cNvPicPr/>
              <p:nvPr/>
            </p:nvPicPr>
            <p:blipFill>
              <a:blip r:embed="rId9"/>
              <a:stretch>
                <a:fillRect/>
              </a:stretch>
            </p:blipFill>
            <p:spPr>
              <a:xfrm>
                <a:off x="10811181" y="2814833"/>
                <a:ext cx="18000" cy="18000"/>
              </a:xfrm>
              <a:prstGeom prst="rect">
                <a:avLst/>
              </a:prstGeom>
            </p:spPr>
          </p:pic>
        </mc:Fallback>
      </mc:AlternateContent>
      <p:grpSp>
        <p:nvGrpSpPr>
          <p:cNvPr id="23" name="קבוצה 22">
            <a:extLst>
              <a:ext uri="{FF2B5EF4-FFF2-40B4-BE49-F238E27FC236}">
                <a16:creationId xmlns:a16="http://schemas.microsoft.com/office/drawing/2014/main" id="{73506EC8-2F21-08F5-A18C-94AEA2B2A9FC}"/>
              </a:ext>
            </a:extLst>
          </p:cNvPr>
          <p:cNvGrpSpPr/>
          <p:nvPr/>
        </p:nvGrpSpPr>
        <p:grpSpPr>
          <a:xfrm>
            <a:off x="10972461" y="1900433"/>
            <a:ext cx="360" cy="360"/>
            <a:chOff x="10972461" y="1900433"/>
            <a:chExt cx="360" cy="360"/>
          </a:xfrm>
        </p:grpSpPr>
        <mc:AlternateContent xmlns:mc="http://schemas.openxmlformats.org/markup-compatibility/2006" xmlns:p14="http://schemas.microsoft.com/office/powerpoint/2010/main">
          <mc:Choice Requires="p14">
            <p:contentPart p14:bwMode="auto" r:id="rId11">
              <p14:nvContentPartPr>
                <p14:cNvPr id="15" name="דיו 14">
                  <a:extLst>
                    <a:ext uri="{FF2B5EF4-FFF2-40B4-BE49-F238E27FC236}">
                      <a16:creationId xmlns:a16="http://schemas.microsoft.com/office/drawing/2014/main" id="{7CB5FF53-ECFC-3C6D-BAD2-D3BC47379595}"/>
                    </a:ext>
                  </a:extLst>
                </p14:cNvPr>
                <p14:cNvContentPartPr/>
                <p14:nvPr/>
              </p14:nvContentPartPr>
              <p14:xfrm>
                <a:off x="10972461" y="1900433"/>
                <a:ext cx="360" cy="360"/>
              </p14:xfrm>
            </p:contentPart>
          </mc:Choice>
          <mc:Fallback xmlns="">
            <p:pic>
              <p:nvPicPr>
                <p:cNvPr id="15" name="דיו 14">
                  <a:extLst>
                    <a:ext uri="{FF2B5EF4-FFF2-40B4-BE49-F238E27FC236}">
                      <a16:creationId xmlns:a16="http://schemas.microsoft.com/office/drawing/2014/main" id="{7CB5FF53-ECFC-3C6D-BAD2-D3BC47379595}"/>
                    </a:ext>
                  </a:extLst>
                </p:cNvPr>
                <p:cNvPicPr/>
                <p:nvPr/>
              </p:nvPicPr>
              <p:blipFill>
                <a:blip r:embed="rId3"/>
                <a:stretch>
                  <a:fillRect/>
                </a:stretch>
              </p:blipFill>
              <p:spPr>
                <a:xfrm>
                  <a:off x="10963461" y="1891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דיו 15">
                  <a:extLst>
                    <a:ext uri="{FF2B5EF4-FFF2-40B4-BE49-F238E27FC236}">
                      <a16:creationId xmlns:a16="http://schemas.microsoft.com/office/drawing/2014/main" id="{4B80CBA8-8ED7-D856-F1C2-6CD198140232}"/>
                    </a:ext>
                  </a:extLst>
                </p14:cNvPr>
                <p14:cNvContentPartPr/>
                <p14:nvPr/>
              </p14:nvContentPartPr>
              <p14:xfrm>
                <a:off x="10972461" y="1900433"/>
                <a:ext cx="360" cy="360"/>
              </p14:xfrm>
            </p:contentPart>
          </mc:Choice>
          <mc:Fallback xmlns="">
            <p:pic>
              <p:nvPicPr>
                <p:cNvPr id="16" name="דיו 15">
                  <a:extLst>
                    <a:ext uri="{FF2B5EF4-FFF2-40B4-BE49-F238E27FC236}">
                      <a16:creationId xmlns:a16="http://schemas.microsoft.com/office/drawing/2014/main" id="{4B80CBA8-8ED7-D856-F1C2-6CD198140232}"/>
                    </a:ext>
                  </a:extLst>
                </p:cNvPr>
                <p:cNvPicPr/>
                <p:nvPr/>
              </p:nvPicPr>
              <p:blipFill>
                <a:blip r:embed="rId3"/>
                <a:stretch>
                  <a:fillRect/>
                </a:stretch>
              </p:blipFill>
              <p:spPr>
                <a:xfrm>
                  <a:off x="10963461" y="1891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דיו 16">
                  <a:extLst>
                    <a:ext uri="{FF2B5EF4-FFF2-40B4-BE49-F238E27FC236}">
                      <a16:creationId xmlns:a16="http://schemas.microsoft.com/office/drawing/2014/main" id="{548C26F8-DE34-29A8-14B7-B53C467E64B3}"/>
                    </a:ext>
                  </a:extLst>
                </p14:cNvPr>
                <p14:cNvContentPartPr/>
                <p14:nvPr/>
              </p14:nvContentPartPr>
              <p14:xfrm>
                <a:off x="10972461" y="1900433"/>
                <a:ext cx="360" cy="360"/>
              </p14:xfrm>
            </p:contentPart>
          </mc:Choice>
          <mc:Fallback xmlns="">
            <p:pic>
              <p:nvPicPr>
                <p:cNvPr id="17" name="דיו 16">
                  <a:extLst>
                    <a:ext uri="{FF2B5EF4-FFF2-40B4-BE49-F238E27FC236}">
                      <a16:creationId xmlns:a16="http://schemas.microsoft.com/office/drawing/2014/main" id="{548C26F8-DE34-29A8-14B7-B53C467E64B3}"/>
                    </a:ext>
                  </a:extLst>
                </p:cNvPr>
                <p:cNvPicPr/>
                <p:nvPr/>
              </p:nvPicPr>
              <p:blipFill>
                <a:blip r:embed="rId3"/>
                <a:stretch>
                  <a:fillRect/>
                </a:stretch>
              </p:blipFill>
              <p:spPr>
                <a:xfrm>
                  <a:off x="10963461" y="1891433"/>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דיו 17">
                <a:extLst>
                  <a:ext uri="{FF2B5EF4-FFF2-40B4-BE49-F238E27FC236}">
                    <a16:creationId xmlns:a16="http://schemas.microsoft.com/office/drawing/2014/main" id="{2C2AB21F-F0C6-49D5-2539-D0133CD714E7}"/>
                  </a:ext>
                </a:extLst>
              </p14:cNvPr>
              <p14:cNvContentPartPr/>
              <p14:nvPr/>
            </p14:nvContentPartPr>
            <p14:xfrm>
              <a:off x="11994501" y="2411273"/>
              <a:ext cx="360" cy="360"/>
            </p14:xfrm>
          </p:contentPart>
        </mc:Choice>
        <mc:Fallback xmlns="">
          <p:pic>
            <p:nvPicPr>
              <p:cNvPr id="18" name="דיו 17">
                <a:extLst>
                  <a:ext uri="{FF2B5EF4-FFF2-40B4-BE49-F238E27FC236}">
                    <a16:creationId xmlns:a16="http://schemas.microsoft.com/office/drawing/2014/main" id="{2C2AB21F-F0C6-49D5-2539-D0133CD714E7}"/>
                  </a:ext>
                </a:extLst>
              </p:cNvPr>
              <p:cNvPicPr/>
              <p:nvPr/>
            </p:nvPicPr>
            <p:blipFill>
              <a:blip r:embed="rId9"/>
              <a:stretch>
                <a:fillRect/>
              </a:stretch>
            </p:blipFill>
            <p:spPr>
              <a:xfrm>
                <a:off x="11985501" y="2402273"/>
                <a:ext cx="18000" cy="18000"/>
              </a:xfrm>
              <a:prstGeom prst="rect">
                <a:avLst/>
              </a:prstGeom>
            </p:spPr>
          </p:pic>
        </mc:Fallback>
      </mc:AlternateContent>
      <p:grpSp>
        <p:nvGrpSpPr>
          <p:cNvPr id="22" name="קבוצה 21">
            <a:extLst>
              <a:ext uri="{FF2B5EF4-FFF2-40B4-BE49-F238E27FC236}">
                <a16:creationId xmlns:a16="http://schemas.microsoft.com/office/drawing/2014/main" id="{0F166D0A-6697-BA5B-2E4C-352DF64E47B2}"/>
              </a:ext>
            </a:extLst>
          </p:cNvPr>
          <p:cNvGrpSpPr/>
          <p:nvPr/>
        </p:nvGrpSpPr>
        <p:grpSpPr>
          <a:xfrm>
            <a:off x="9941781" y="2832508"/>
            <a:ext cx="360" cy="360"/>
            <a:chOff x="9941781" y="2832508"/>
            <a:chExt cx="360" cy="360"/>
          </a:xfrm>
        </p:grpSpPr>
        <mc:AlternateContent xmlns:mc="http://schemas.openxmlformats.org/markup-compatibility/2006" xmlns:p14="http://schemas.microsoft.com/office/powerpoint/2010/main">
          <mc:Choice Requires="p14">
            <p:contentPart p14:bwMode="auto" r:id="rId15">
              <p14:nvContentPartPr>
                <p14:cNvPr id="19" name="דיו 18">
                  <a:extLst>
                    <a:ext uri="{FF2B5EF4-FFF2-40B4-BE49-F238E27FC236}">
                      <a16:creationId xmlns:a16="http://schemas.microsoft.com/office/drawing/2014/main" id="{38516CE2-B9DE-0D13-EC60-AC3DB6071A0C}"/>
                    </a:ext>
                  </a:extLst>
                </p14:cNvPr>
                <p14:cNvContentPartPr/>
                <p14:nvPr/>
              </p14:nvContentPartPr>
              <p14:xfrm>
                <a:off x="9941781" y="2832508"/>
                <a:ext cx="360" cy="360"/>
              </p14:xfrm>
            </p:contentPart>
          </mc:Choice>
          <mc:Fallback xmlns="">
            <p:pic>
              <p:nvPicPr>
                <p:cNvPr id="19" name="דיו 18">
                  <a:extLst>
                    <a:ext uri="{FF2B5EF4-FFF2-40B4-BE49-F238E27FC236}">
                      <a16:creationId xmlns:a16="http://schemas.microsoft.com/office/drawing/2014/main" id="{38516CE2-B9DE-0D13-EC60-AC3DB6071A0C}"/>
                    </a:ext>
                  </a:extLst>
                </p:cNvPr>
                <p:cNvPicPr/>
                <p:nvPr/>
              </p:nvPicPr>
              <p:blipFill>
                <a:blip r:embed="rId3"/>
                <a:stretch>
                  <a:fillRect/>
                </a:stretch>
              </p:blipFill>
              <p:spPr>
                <a:xfrm>
                  <a:off x="9932781" y="28235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דיו 19">
                  <a:extLst>
                    <a:ext uri="{FF2B5EF4-FFF2-40B4-BE49-F238E27FC236}">
                      <a16:creationId xmlns:a16="http://schemas.microsoft.com/office/drawing/2014/main" id="{80BC604B-D9BE-8F88-3507-660A114AB95D}"/>
                    </a:ext>
                  </a:extLst>
                </p14:cNvPr>
                <p14:cNvContentPartPr/>
                <p14:nvPr/>
              </p14:nvContentPartPr>
              <p14:xfrm>
                <a:off x="9941781" y="2832508"/>
                <a:ext cx="360" cy="360"/>
              </p14:xfrm>
            </p:contentPart>
          </mc:Choice>
          <mc:Fallback xmlns="">
            <p:pic>
              <p:nvPicPr>
                <p:cNvPr id="20" name="דיו 19">
                  <a:extLst>
                    <a:ext uri="{FF2B5EF4-FFF2-40B4-BE49-F238E27FC236}">
                      <a16:creationId xmlns:a16="http://schemas.microsoft.com/office/drawing/2014/main" id="{80BC604B-D9BE-8F88-3507-660A114AB95D}"/>
                    </a:ext>
                  </a:extLst>
                </p:cNvPr>
                <p:cNvPicPr/>
                <p:nvPr/>
              </p:nvPicPr>
              <p:blipFill>
                <a:blip r:embed="rId3"/>
                <a:stretch>
                  <a:fillRect/>
                </a:stretch>
              </p:blipFill>
              <p:spPr>
                <a:xfrm>
                  <a:off x="9932781" y="28235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דיו 20">
                  <a:extLst>
                    <a:ext uri="{FF2B5EF4-FFF2-40B4-BE49-F238E27FC236}">
                      <a16:creationId xmlns:a16="http://schemas.microsoft.com/office/drawing/2014/main" id="{DECE7FBF-F67F-3AC7-4904-61FD19D41475}"/>
                    </a:ext>
                  </a:extLst>
                </p14:cNvPr>
                <p14:cNvContentPartPr/>
                <p14:nvPr/>
              </p14:nvContentPartPr>
              <p14:xfrm>
                <a:off x="9941781" y="2832508"/>
                <a:ext cx="360" cy="360"/>
              </p14:xfrm>
            </p:contentPart>
          </mc:Choice>
          <mc:Fallback xmlns="">
            <p:pic>
              <p:nvPicPr>
                <p:cNvPr id="21" name="דיו 20">
                  <a:extLst>
                    <a:ext uri="{FF2B5EF4-FFF2-40B4-BE49-F238E27FC236}">
                      <a16:creationId xmlns:a16="http://schemas.microsoft.com/office/drawing/2014/main" id="{DECE7FBF-F67F-3AC7-4904-61FD19D41475}"/>
                    </a:ext>
                  </a:extLst>
                </p:cNvPr>
                <p:cNvPicPr/>
                <p:nvPr/>
              </p:nvPicPr>
              <p:blipFill>
                <a:blip r:embed="rId3"/>
                <a:stretch>
                  <a:fillRect/>
                </a:stretch>
              </p:blipFill>
              <p:spPr>
                <a:xfrm>
                  <a:off x="9932781" y="282350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4" name="דיו 23">
                <a:extLst>
                  <a:ext uri="{FF2B5EF4-FFF2-40B4-BE49-F238E27FC236}">
                    <a16:creationId xmlns:a16="http://schemas.microsoft.com/office/drawing/2014/main" id="{CAB07C09-FC23-2B37-8D04-FEA231D3C29F}"/>
                  </a:ext>
                </a:extLst>
              </p14:cNvPr>
              <p14:cNvContentPartPr/>
              <p14:nvPr/>
            </p14:nvContentPartPr>
            <p14:xfrm>
              <a:off x="10103061" y="3424348"/>
              <a:ext cx="360" cy="360"/>
            </p14:xfrm>
          </p:contentPart>
        </mc:Choice>
        <mc:Fallback xmlns="">
          <p:pic>
            <p:nvPicPr>
              <p:cNvPr id="24" name="דיו 23">
                <a:extLst>
                  <a:ext uri="{FF2B5EF4-FFF2-40B4-BE49-F238E27FC236}">
                    <a16:creationId xmlns:a16="http://schemas.microsoft.com/office/drawing/2014/main" id="{CAB07C09-FC23-2B37-8D04-FEA231D3C29F}"/>
                  </a:ext>
                </a:extLst>
              </p:cNvPr>
              <p:cNvPicPr/>
              <p:nvPr/>
            </p:nvPicPr>
            <p:blipFill>
              <a:blip r:embed="rId9"/>
              <a:stretch>
                <a:fillRect/>
              </a:stretch>
            </p:blipFill>
            <p:spPr>
              <a:xfrm>
                <a:off x="10094061" y="34153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דיו 24">
                <a:extLst>
                  <a:ext uri="{FF2B5EF4-FFF2-40B4-BE49-F238E27FC236}">
                    <a16:creationId xmlns:a16="http://schemas.microsoft.com/office/drawing/2014/main" id="{A923A6BD-CBAC-619D-8A6A-2766C804AA4D}"/>
                  </a:ext>
                </a:extLst>
              </p14:cNvPr>
              <p14:cNvContentPartPr/>
              <p14:nvPr/>
            </p14:nvContentPartPr>
            <p14:xfrm>
              <a:off x="10909821" y="3146428"/>
              <a:ext cx="360" cy="360"/>
            </p14:xfrm>
          </p:contentPart>
        </mc:Choice>
        <mc:Fallback xmlns="">
          <p:pic>
            <p:nvPicPr>
              <p:cNvPr id="25" name="דיו 24">
                <a:extLst>
                  <a:ext uri="{FF2B5EF4-FFF2-40B4-BE49-F238E27FC236}">
                    <a16:creationId xmlns:a16="http://schemas.microsoft.com/office/drawing/2014/main" id="{A923A6BD-CBAC-619D-8A6A-2766C804AA4D}"/>
                  </a:ext>
                </a:extLst>
              </p:cNvPr>
              <p:cNvPicPr/>
              <p:nvPr/>
            </p:nvPicPr>
            <p:blipFill>
              <a:blip r:embed="rId9"/>
              <a:stretch>
                <a:fillRect/>
              </a:stretch>
            </p:blipFill>
            <p:spPr>
              <a:xfrm>
                <a:off x="10900821" y="31374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דיו 25">
                <a:extLst>
                  <a:ext uri="{FF2B5EF4-FFF2-40B4-BE49-F238E27FC236}">
                    <a16:creationId xmlns:a16="http://schemas.microsoft.com/office/drawing/2014/main" id="{E29A29EB-7725-468A-ED93-C5B763C424E7}"/>
                  </a:ext>
                </a:extLst>
              </p14:cNvPr>
              <p14:cNvContentPartPr/>
              <p14:nvPr/>
            </p14:nvContentPartPr>
            <p14:xfrm>
              <a:off x="9063381" y="1846828"/>
              <a:ext cx="360" cy="360"/>
            </p14:xfrm>
          </p:contentPart>
        </mc:Choice>
        <mc:Fallback xmlns="">
          <p:pic>
            <p:nvPicPr>
              <p:cNvPr id="26" name="דיו 25">
                <a:extLst>
                  <a:ext uri="{FF2B5EF4-FFF2-40B4-BE49-F238E27FC236}">
                    <a16:creationId xmlns:a16="http://schemas.microsoft.com/office/drawing/2014/main" id="{E29A29EB-7725-468A-ED93-C5B763C424E7}"/>
                  </a:ext>
                </a:extLst>
              </p:cNvPr>
              <p:cNvPicPr/>
              <p:nvPr/>
            </p:nvPicPr>
            <p:blipFill>
              <a:blip r:embed="rId9"/>
              <a:stretch>
                <a:fillRect/>
              </a:stretch>
            </p:blipFill>
            <p:spPr>
              <a:xfrm>
                <a:off x="9054381" y="18378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דיו 26">
                <a:extLst>
                  <a:ext uri="{FF2B5EF4-FFF2-40B4-BE49-F238E27FC236}">
                    <a16:creationId xmlns:a16="http://schemas.microsoft.com/office/drawing/2014/main" id="{9E7D06C4-37EC-146D-7955-B170E8B9CEE5}"/>
                  </a:ext>
                </a:extLst>
              </p14:cNvPr>
              <p14:cNvContentPartPr/>
              <p14:nvPr/>
            </p14:nvContentPartPr>
            <p14:xfrm>
              <a:off x="9063381" y="1846828"/>
              <a:ext cx="360" cy="360"/>
            </p14:xfrm>
          </p:contentPart>
        </mc:Choice>
        <mc:Fallback xmlns="">
          <p:pic>
            <p:nvPicPr>
              <p:cNvPr id="27" name="דיו 26">
                <a:extLst>
                  <a:ext uri="{FF2B5EF4-FFF2-40B4-BE49-F238E27FC236}">
                    <a16:creationId xmlns:a16="http://schemas.microsoft.com/office/drawing/2014/main" id="{9E7D06C4-37EC-146D-7955-B170E8B9CEE5}"/>
                  </a:ext>
                </a:extLst>
              </p:cNvPr>
              <p:cNvPicPr/>
              <p:nvPr/>
            </p:nvPicPr>
            <p:blipFill>
              <a:blip r:embed="rId9"/>
              <a:stretch>
                <a:fillRect/>
              </a:stretch>
            </p:blipFill>
            <p:spPr>
              <a:xfrm>
                <a:off x="9054381" y="18378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דיו 27">
                <a:extLst>
                  <a:ext uri="{FF2B5EF4-FFF2-40B4-BE49-F238E27FC236}">
                    <a16:creationId xmlns:a16="http://schemas.microsoft.com/office/drawing/2014/main" id="{E9A8EF97-D184-CEE3-A7A3-3FD0E0127781}"/>
                  </a:ext>
                </a:extLst>
              </p14:cNvPr>
              <p14:cNvContentPartPr/>
              <p14:nvPr/>
            </p14:nvContentPartPr>
            <p14:xfrm>
              <a:off x="9063381" y="1846828"/>
              <a:ext cx="360" cy="360"/>
            </p14:xfrm>
          </p:contentPart>
        </mc:Choice>
        <mc:Fallback xmlns="">
          <p:pic>
            <p:nvPicPr>
              <p:cNvPr id="28" name="דיו 27">
                <a:extLst>
                  <a:ext uri="{FF2B5EF4-FFF2-40B4-BE49-F238E27FC236}">
                    <a16:creationId xmlns:a16="http://schemas.microsoft.com/office/drawing/2014/main" id="{E9A8EF97-D184-CEE3-A7A3-3FD0E0127781}"/>
                  </a:ext>
                </a:extLst>
              </p:cNvPr>
              <p:cNvPicPr/>
              <p:nvPr/>
            </p:nvPicPr>
            <p:blipFill>
              <a:blip r:embed="rId9"/>
              <a:stretch>
                <a:fillRect/>
              </a:stretch>
            </p:blipFill>
            <p:spPr>
              <a:xfrm>
                <a:off x="9054381" y="1837828"/>
                <a:ext cx="18000" cy="18000"/>
              </a:xfrm>
              <a:prstGeom prst="rect">
                <a:avLst/>
              </a:prstGeom>
            </p:spPr>
          </p:pic>
        </mc:Fallback>
      </mc:AlternateContent>
    </p:spTree>
    <p:extLst>
      <p:ext uri="{BB962C8B-B14F-4D97-AF65-F5344CB8AC3E}">
        <p14:creationId xmlns:p14="http://schemas.microsoft.com/office/powerpoint/2010/main" val="81010189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2308</Words>
  <Application>Microsoft Office PowerPoint</Application>
  <PresentationFormat>מסך רחב</PresentationFormat>
  <Paragraphs>298</Paragraphs>
  <Slides>21</Slides>
  <Notes>3</Notes>
  <HiddenSlides>0</HiddenSlides>
  <MMClips>1</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21</vt:i4>
      </vt:variant>
    </vt:vector>
  </HeadingPairs>
  <TitlesOfParts>
    <vt:vector size="29" baseType="lpstr">
      <vt:lpstr>Arial</vt:lpstr>
      <vt:lpstr>Calibri</vt:lpstr>
      <vt:lpstr>Calibri Light</vt:lpstr>
      <vt:lpstr>Century Gothic</vt:lpstr>
      <vt:lpstr>Consolas</vt:lpstr>
      <vt:lpstr>Wingdings</vt:lpstr>
      <vt:lpstr>ערכת נושא Office</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חיה קרמר</dc:creator>
  <cp:lastModifiedBy>חיה קרמר</cp:lastModifiedBy>
  <cp:revision>2</cp:revision>
  <dcterms:created xsi:type="dcterms:W3CDTF">2023-09-01T08:51:35Z</dcterms:created>
  <dcterms:modified xsi:type="dcterms:W3CDTF">2023-11-01T05:10:19Z</dcterms:modified>
</cp:coreProperties>
</file>